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49531a6fe2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b96b7240e34879"/>
  </p:sldMasterIdLst>
  <p:sldIdLst>
    <p:sldId xmlns:r="http://schemas.openxmlformats.org/officeDocument/2006/relationships" id="256" r:id="Rdfe2a9261aae471c"/>
    <p:sldId xmlns:r="http://schemas.openxmlformats.org/officeDocument/2006/relationships" id="257" r:id="R92bf6a2cc23c4020"/>
    <p:sldId xmlns:r="http://schemas.openxmlformats.org/officeDocument/2006/relationships" id="258" r:id="R3dd829656ad543f4"/>
    <p:sldId xmlns:r="http://schemas.openxmlformats.org/officeDocument/2006/relationships" id="259" r:id="R83ebc799008745ed"/>
    <p:sldId xmlns:r="http://schemas.openxmlformats.org/officeDocument/2006/relationships" id="260" r:id="Raa7037b96ac44568"/>
    <p:sldId xmlns:r="http://schemas.openxmlformats.org/officeDocument/2006/relationships" id="261" r:id="R9cc436f336fd450c"/>
    <p:sldId xmlns:r="http://schemas.openxmlformats.org/officeDocument/2006/relationships" id="262" r:id="R78bb75b58bd0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b96b7240e34879" /><Relationship Type="http://schemas.openxmlformats.org/officeDocument/2006/relationships/slide" Target="/ppt/slides/slide1.xml" Id="Rdfe2a9261aae471c" /><Relationship Type="http://schemas.openxmlformats.org/officeDocument/2006/relationships/slide" Target="/ppt/slides/slide2.xml" Id="R92bf6a2cc23c4020" /><Relationship Type="http://schemas.openxmlformats.org/officeDocument/2006/relationships/slide" Target="/ppt/slides/slide3.xml" Id="R3dd829656ad543f4" /><Relationship Type="http://schemas.openxmlformats.org/officeDocument/2006/relationships/slide" Target="/ppt/slides/slide4.xml" Id="R83ebc799008745ed" /><Relationship Type="http://schemas.openxmlformats.org/officeDocument/2006/relationships/slide" Target="/ppt/slides/slide5.xml" Id="Raa7037b96ac44568" /><Relationship Type="http://schemas.openxmlformats.org/officeDocument/2006/relationships/slide" Target="/ppt/slides/slide6.xml" Id="R9cc436f336fd450c" /><Relationship Type="http://schemas.openxmlformats.org/officeDocument/2006/relationships/slide" Target="/ppt/slides/slide7.xml" Id="R78bb75b58bd0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be1110d104e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26df698d24a3f" /><Relationship Type="http://schemas.openxmlformats.org/officeDocument/2006/relationships/theme" Target="/ppt/slideMasters/theme/theme1.xml" Id="Rc5f0b65b71294c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b26df698d2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f880a4555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05cebf68446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659ead93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53d0356e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c28e0325240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84fbc0e845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ce5f90b6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381 560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5 978 781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MENNE BARTNES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SPORTY INVEST AS</a:t>
            </a:r>
          </a:p>
        </p:txBody>
      </p:sp>
    </p:spTree>
  </p:cSld>
  <p:clrMapOvr>
    <a:masterClrMapping xmlns:a="http://schemas.openxmlformats.org/drawingml/2006/main"/>
  </p:clrMapOvr>
</p:sld>
</file>