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f8e4c2ea13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e1a54d7eb84c05"/>
  </p:sldMasterIdLst>
  <p:sldIdLst>
    <p:sldId xmlns:r="http://schemas.openxmlformats.org/officeDocument/2006/relationships" id="256" r:id="Rc451242123154096"/>
    <p:sldId xmlns:r="http://schemas.openxmlformats.org/officeDocument/2006/relationships" id="257" r:id="R07f50e8c2069454c"/>
    <p:sldId xmlns:r="http://schemas.openxmlformats.org/officeDocument/2006/relationships" id="258" r:id="R02e82fdb94bb45d3"/>
    <p:sldId xmlns:r="http://schemas.openxmlformats.org/officeDocument/2006/relationships" id="259" r:id="R1ac5846bfbcb43ed"/>
    <p:sldId xmlns:r="http://schemas.openxmlformats.org/officeDocument/2006/relationships" id="260" r:id="R023e07ee2d7e4c12"/>
    <p:sldId xmlns:r="http://schemas.openxmlformats.org/officeDocument/2006/relationships" id="261" r:id="Rd1e745f2bb2648df"/>
    <p:sldId xmlns:r="http://schemas.openxmlformats.org/officeDocument/2006/relationships" id="262" r:id="Re8ba02b7151741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1a54d7eb84c05" /><Relationship Type="http://schemas.openxmlformats.org/officeDocument/2006/relationships/slide" Target="/ppt/slides/slide1.xml" Id="Rc451242123154096" /><Relationship Type="http://schemas.openxmlformats.org/officeDocument/2006/relationships/slide" Target="/ppt/slides/slide2.xml" Id="R07f50e8c2069454c" /><Relationship Type="http://schemas.openxmlformats.org/officeDocument/2006/relationships/slide" Target="/ppt/slides/slide3.xml" Id="R02e82fdb94bb45d3" /><Relationship Type="http://schemas.openxmlformats.org/officeDocument/2006/relationships/slide" Target="/ppt/slides/slide4.xml" Id="R1ac5846bfbcb43ed" /><Relationship Type="http://schemas.openxmlformats.org/officeDocument/2006/relationships/slide" Target="/ppt/slides/slide5.xml" Id="R023e07ee2d7e4c12" /><Relationship Type="http://schemas.openxmlformats.org/officeDocument/2006/relationships/slide" Target="/ppt/slides/slide6.xml" Id="Rd1e745f2bb2648df" /><Relationship Type="http://schemas.openxmlformats.org/officeDocument/2006/relationships/slide" Target="/ppt/slides/slide7.xml" Id="Re8ba02b7151741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78a174bb64a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8d39e27c5460e" /><Relationship Type="http://schemas.openxmlformats.org/officeDocument/2006/relationships/theme" Target="/ppt/slideMasters/theme/theme1.xml" Id="R4612e175959c4c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b8d39e27c546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025fb58694e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ec8cf92bc49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d28b47c3048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56747f31840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92d6e24c041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26dc1a90744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0588b8d7847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EQUADOR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EQUADOR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EQUADOR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EQUADOR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EQUADOR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EQUADOR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538 129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9 312 227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9 323 208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EQUADOR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HELENE REITEN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HELENE REITEN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EQUADOR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920 149 340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EQUADOR INVEST AS</a:t>
            </a:r>
          </a:p>
        </p:txBody>
      </p:sp>
    </p:spTree>
  </p:cSld>
  <p:clrMapOvr>
    <a:masterClrMapping xmlns:a="http://schemas.openxmlformats.org/drawingml/2006/main"/>
  </p:clrMapOvr>
</p:sld>
</file>