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395052dce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a94cfb0ae4746"/>
  </p:sldMasterIdLst>
  <p:sldIdLst>
    <p:sldId xmlns:r="http://schemas.openxmlformats.org/officeDocument/2006/relationships" id="256" r:id="R473c5a7de9b44da9"/>
    <p:sldId xmlns:r="http://schemas.openxmlformats.org/officeDocument/2006/relationships" id="257" r:id="R64c7aaf291f144af"/>
    <p:sldId xmlns:r="http://schemas.openxmlformats.org/officeDocument/2006/relationships" id="258" r:id="R0d39c8e3551a40b6"/>
    <p:sldId xmlns:r="http://schemas.openxmlformats.org/officeDocument/2006/relationships" id="259" r:id="R9617de3d305543f3"/>
    <p:sldId xmlns:r="http://schemas.openxmlformats.org/officeDocument/2006/relationships" id="260" r:id="Rf3476baa527c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a94cfb0ae4746" /><Relationship Type="http://schemas.openxmlformats.org/officeDocument/2006/relationships/slide" Target="/ppt/slides/slide1.xml" Id="R473c5a7de9b44da9" /><Relationship Type="http://schemas.openxmlformats.org/officeDocument/2006/relationships/slide" Target="/ppt/slides/slide2.xml" Id="R64c7aaf291f144af" /><Relationship Type="http://schemas.openxmlformats.org/officeDocument/2006/relationships/slide" Target="/ppt/slides/slide3.xml" Id="R0d39c8e3551a40b6" /><Relationship Type="http://schemas.openxmlformats.org/officeDocument/2006/relationships/slide" Target="/ppt/slides/slide4.xml" Id="R9617de3d305543f3" /><Relationship Type="http://schemas.openxmlformats.org/officeDocument/2006/relationships/slide" Target="/ppt/slides/slide5.xml" Id="Rf3476baa527c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d50b44cf2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3ee9b0fc84ba9" /><Relationship Type="http://schemas.openxmlformats.org/officeDocument/2006/relationships/theme" Target="/ppt/slideMasters/theme/theme1.xml" Id="R975942d6d9dc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3ee9b0fc8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862355172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cf2c0274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027207f9c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21590461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513791c9b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NORDEA BANK ABP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BANK ABP ble etablert [år] og holder til i Fi-00020 Nordea Helsinki.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Hamnbanegatan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Fi-00020 Nordea Helsinki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920 156 762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</a:t>
            </a:r>
          </a:p>
        </p:txBody>
      </p:sp>
    </p:spTree>
  </p:cSld>
  <p:clrMapOvr>
    <a:masterClrMapping xmlns:a="http://schemas.openxmlformats.org/drawingml/2006/main"/>
  </p:clrMapOvr>
</p:sld>
</file>