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48ac2e422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fa62858004643"/>
  </p:sldMasterIdLst>
  <p:sldIdLst>
    <p:sldId xmlns:r="http://schemas.openxmlformats.org/officeDocument/2006/relationships" id="256" r:id="R1eb03b7f036143b6"/>
    <p:sldId xmlns:r="http://schemas.openxmlformats.org/officeDocument/2006/relationships" id="257" r:id="Rf93cc58f75504227"/>
    <p:sldId xmlns:r="http://schemas.openxmlformats.org/officeDocument/2006/relationships" id="258" r:id="Rd4147b474e6d41fd"/>
    <p:sldId xmlns:r="http://schemas.openxmlformats.org/officeDocument/2006/relationships" id="259" r:id="R13a9bb03516a4778"/>
    <p:sldId xmlns:r="http://schemas.openxmlformats.org/officeDocument/2006/relationships" id="260" r:id="Re25678e2bb694c9d"/>
    <p:sldId xmlns:r="http://schemas.openxmlformats.org/officeDocument/2006/relationships" id="261" r:id="R04b0f11a223d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fa62858004643" /><Relationship Type="http://schemas.openxmlformats.org/officeDocument/2006/relationships/slide" Target="/ppt/slides/slide1.xml" Id="R1eb03b7f036143b6" /><Relationship Type="http://schemas.openxmlformats.org/officeDocument/2006/relationships/slide" Target="/ppt/slides/slide2.xml" Id="Rf93cc58f75504227" /><Relationship Type="http://schemas.openxmlformats.org/officeDocument/2006/relationships/slide" Target="/ppt/slides/slide3.xml" Id="Rd4147b474e6d41fd" /><Relationship Type="http://schemas.openxmlformats.org/officeDocument/2006/relationships/slide" Target="/ppt/slides/slide4.xml" Id="R13a9bb03516a4778" /><Relationship Type="http://schemas.openxmlformats.org/officeDocument/2006/relationships/slide" Target="/ppt/slides/slide5.xml" Id="Re25678e2bb694c9d" /><Relationship Type="http://schemas.openxmlformats.org/officeDocument/2006/relationships/slide" Target="/ppt/slides/slide6.xml" Id="R04b0f11a223d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2d56981c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bcb49af8d4e3e" /><Relationship Type="http://schemas.openxmlformats.org/officeDocument/2006/relationships/theme" Target="/ppt/slideMasters/theme/theme1.xml" Id="R418945fcc94d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bcb49af8d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ce5619dcd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5958b6fd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66d0895d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0e26668b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e707e7f7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38af19dc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NORGE VERDI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1 306 319 963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1 243 036 753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1 243 036 753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8 622 563 676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8 654 100 614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fond.srforvaltning@sr-bank.no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920 156 886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NORGE VERDI</a:t>
            </a:r>
          </a:p>
        </p:txBody>
      </p:sp>
    </p:spTree>
  </p:cSld>
  <p:clrMapOvr>
    <a:masterClrMapping xmlns:a="http://schemas.openxmlformats.org/drawingml/2006/main"/>
  </p:clrMapOvr>
</p:sld>
</file>