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903a4e816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4387eaf5f4000"/>
  </p:sldMasterIdLst>
  <p:sldIdLst>
    <p:sldId xmlns:r="http://schemas.openxmlformats.org/officeDocument/2006/relationships" id="256" r:id="Ra65a31b10af04286"/>
    <p:sldId xmlns:r="http://schemas.openxmlformats.org/officeDocument/2006/relationships" id="257" r:id="R3a5329953b1a4979"/>
    <p:sldId xmlns:r="http://schemas.openxmlformats.org/officeDocument/2006/relationships" id="258" r:id="Re567f02c05934903"/>
    <p:sldId xmlns:r="http://schemas.openxmlformats.org/officeDocument/2006/relationships" id="259" r:id="R7b5c5a477a6c429a"/>
    <p:sldId xmlns:r="http://schemas.openxmlformats.org/officeDocument/2006/relationships" id="260" r:id="R8815753175df4694"/>
    <p:sldId xmlns:r="http://schemas.openxmlformats.org/officeDocument/2006/relationships" id="261" r:id="R760997f6a4934f94"/>
    <p:sldId xmlns:r="http://schemas.openxmlformats.org/officeDocument/2006/relationships" id="262" r:id="Rf237346de027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4387eaf5f4000" /><Relationship Type="http://schemas.openxmlformats.org/officeDocument/2006/relationships/slide" Target="/ppt/slides/slide1.xml" Id="Ra65a31b10af04286" /><Relationship Type="http://schemas.openxmlformats.org/officeDocument/2006/relationships/slide" Target="/ppt/slides/slide2.xml" Id="R3a5329953b1a4979" /><Relationship Type="http://schemas.openxmlformats.org/officeDocument/2006/relationships/slide" Target="/ppt/slides/slide3.xml" Id="Re567f02c05934903" /><Relationship Type="http://schemas.openxmlformats.org/officeDocument/2006/relationships/slide" Target="/ppt/slides/slide4.xml" Id="R7b5c5a477a6c429a" /><Relationship Type="http://schemas.openxmlformats.org/officeDocument/2006/relationships/slide" Target="/ppt/slides/slide5.xml" Id="R8815753175df4694" /><Relationship Type="http://schemas.openxmlformats.org/officeDocument/2006/relationships/slide" Target="/ppt/slides/slide6.xml" Id="R760997f6a4934f94" /><Relationship Type="http://schemas.openxmlformats.org/officeDocument/2006/relationships/slide" Target="/ppt/slides/slide7.xml" Id="Rf237346de027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a98692238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7c88466eb4fa8" /><Relationship Type="http://schemas.openxmlformats.org/officeDocument/2006/relationships/theme" Target="/ppt/slideMasters/theme/theme1.xml" Id="R1ded731c2780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7c88466eb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dd4f220e8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b9a8ecfd6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da4472e2f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6b8242dc9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cb94fe2a42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f339ea6aa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5bd5ddd31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DEESTO ALTONA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DEESTO ALTONA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ARCTANDER ALTONA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920 161 448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DEESTO ALTONA AS</a:t>
            </a:r>
          </a:p>
        </p:txBody>
      </p:sp>
    </p:spTree>
  </p:cSld>
  <p:clrMapOvr>
    <a:masterClrMapping xmlns:a="http://schemas.openxmlformats.org/drawingml/2006/main"/>
  </p:clrMapOvr>
</p:sld>
</file>