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9df4c350144f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5fe1d963fe42b7"/>
  </p:sldMasterIdLst>
  <p:sldIdLst>
    <p:sldId xmlns:r="http://schemas.openxmlformats.org/officeDocument/2006/relationships" id="256" r:id="R836d09826482461d"/>
    <p:sldId xmlns:r="http://schemas.openxmlformats.org/officeDocument/2006/relationships" id="257" r:id="R23eb0a2500584f13"/>
    <p:sldId xmlns:r="http://schemas.openxmlformats.org/officeDocument/2006/relationships" id="258" r:id="Rb382846c5d754d69"/>
    <p:sldId xmlns:r="http://schemas.openxmlformats.org/officeDocument/2006/relationships" id="259" r:id="R7d1e79ab835740cc"/>
    <p:sldId xmlns:r="http://schemas.openxmlformats.org/officeDocument/2006/relationships" id="260" r:id="Racb277ba8c3940d6"/>
    <p:sldId xmlns:r="http://schemas.openxmlformats.org/officeDocument/2006/relationships" id="261" r:id="Ref4185ef51e8479b"/>
    <p:sldId xmlns:r="http://schemas.openxmlformats.org/officeDocument/2006/relationships" id="262" r:id="R9a48fb63ddc64c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5fe1d963fe42b7" /><Relationship Type="http://schemas.openxmlformats.org/officeDocument/2006/relationships/slide" Target="/ppt/slides/slide1.xml" Id="R836d09826482461d" /><Relationship Type="http://schemas.openxmlformats.org/officeDocument/2006/relationships/slide" Target="/ppt/slides/slide2.xml" Id="R23eb0a2500584f13" /><Relationship Type="http://schemas.openxmlformats.org/officeDocument/2006/relationships/slide" Target="/ppt/slides/slide3.xml" Id="Rb382846c5d754d69" /><Relationship Type="http://schemas.openxmlformats.org/officeDocument/2006/relationships/slide" Target="/ppt/slides/slide4.xml" Id="R7d1e79ab835740cc" /><Relationship Type="http://schemas.openxmlformats.org/officeDocument/2006/relationships/slide" Target="/ppt/slides/slide5.xml" Id="Racb277ba8c3940d6" /><Relationship Type="http://schemas.openxmlformats.org/officeDocument/2006/relationships/slide" Target="/ppt/slides/slide6.xml" Id="Ref4185ef51e8479b" /><Relationship Type="http://schemas.openxmlformats.org/officeDocument/2006/relationships/slide" Target="/ppt/slides/slide7.xml" Id="R9a48fb63ddc64c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910cb468f4a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1f109225045a8" /><Relationship Type="http://schemas.openxmlformats.org/officeDocument/2006/relationships/theme" Target="/ppt/slideMasters/theme/theme1.xml" Id="R1ce4a5afa12949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f1f109225045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e2f86635748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bf8eb1e5940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47adf87fa4d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d53ecd9df4d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f45cc0a7b4d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dbc77cad744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b370c18b047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AINO AS ble etablert [år] og holder til i Lovund.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79 108 367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−58 957 049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1 617 559 485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1 789 535 317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1 831 237 088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AINO KRISTIN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aino@ainoas.no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920 162 843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