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e7e5d0836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5824e766043e8"/>
  </p:sldMasterIdLst>
  <p:sldIdLst>
    <p:sldId xmlns:r="http://schemas.openxmlformats.org/officeDocument/2006/relationships" id="256" r:id="R9316954271c34c4d"/>
    <p:sldId xmlns:r="http://schemas.openxmlformats.org/officeDocument/2006/relationships" id="257" r:id="R92b097f4ee6e49a8"/>
    <p:sldId xmlns:r="http://schemas.openxmlformats.org/officeDocument/2006/relationships" id="258" r:id="R5fb40fd0dcc84bc4"/>
    <p:sldId xmlns:r="http://schemas.openxmlformats.org/officeDocument/2006/relationships" id="259" r:id="Rebe2e028e4404800"/>
    <p:sldId xmlns:r="http://schemas.openxmlformats.org/officeDocument/2006/relationships" id="260" r:id="R55655f52700e4961"/>
    <p:sldId xmlns:r="http://schemas.openxmlformats.org/officeDocument/2006/relationships" id="261" r:id="Rcae9b605054e4edf"/>
    <p:sldId xmlns:r="http://schemas.openxmlformats.org/officeDocument/2006/relationships" id="262" r:id="R552a607e7471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5824e766043e8" /><Relationship Type="http://schemas.openxmlformats.org/officeDocument/2006/relationships/slide" Target="/ppt/slides/slide1.xml" Id="R9316954271c34c4d" /><Relationship Type="http://schemas.openxmlformats.org/officeDocument/2006/relationships/slide" Target="/ppt/slides/slide2.xml" Id="R92b097f4ee6e49a8" /><Relationship Type="http://schemas.openxmlformats.org/officeDocument/2006/relationships/slide" Target="/ppt/slides/slide3.xml" Id="R5fb40fd0dcc84bc4" /><Relationship Type="http://schemas.openxmlformats.org/officeDocument/2006/relationships/slide" Target="/ppt/slides/slide4.xml" Id="Rebe2e028e4404800" /><Relationship Type="http://schemas.openxmlformats.org/officeDocument/2006/relationships/slide" Target="/ppt/slides/slide5.xml" Id="R55655f52700e4961" /><Relationship Type="http://schemas.openxmlformats.org/officeDocument/2006/relationships/slide" Target="/ppt/slides/slide6.xml" Id="Rcae9b605054e4edf" /><Relationship Type="http://schemas.openxmlformats.org/officeDocument/2006/relationships/slide" Target="/ppt/slides/slide7.xml" Id="R552a607e7471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bfe6802c2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8bced203452b" /><Relationship Type="http://schemas.openxmlformats.org/officeDocument/2006/relationships/theme" Target="/ppt/slideMasters/theme/theme1.xml" Id="Rf06b2aea756a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08bced203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e8cfcb8d0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808345167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e2e3ac703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d4a610e6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c96b73e4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2395dfe1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f64a7061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1 633 690 506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1 696 512 829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1 842 545 114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