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a0653f3a7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8eb5c64b04741"/>
  </p:sldMasterIdLst>
  <p:sldIdLst>
    <p:sldId xmlns:r="http://schemas.openxmlformats.org/officeDocument/2006/relationships" id="256" r:id="Rd9a60a9fa66a407c"/>
    <p:sldId xmlns:r="http://schemas.openxmlformats.org/officeDocument/2006/relationships" id="257" r:id="R5c492c472acc4c97"/>
    <p:sldId xmlns:r="http://schemas.openxmlformats.org/officeDocument/2006/relationships" id="258" r:id="Rd8b6686c5bc9437c"/>
    <p:sldId xmlns:r="http://schemas.openxmlformats.org/officeDocument/2006/relationships" id="259" r:id="R4f1d2202f3d1432b"/>
    <p:sldId xmlns:r="http://schemas.openxmlformats.org/officeDocument/2006/relationships" id="260" r:id="Rf2944c604cb949db"/>
    <p:sldId xmlns:r="http://schemas.openxmlformats.org/officeDocument/2006/relationships" id="261" r:id="Rb623ef3c96764e21"/>
    <p:sldId xmlns:r="http://schemas.openxmlformats.org/officeDocument/2006/relationships" id="262" r:id="R37f7a4a3d655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8eb5c64b04741" /><Relationship Type="http://schemas.openxmlformats.org/officeDocument/2006/relationships/slide" Target="/ppt/slides/slide1.xml" Id="Rd9a60a9fa66a407c" /><Relationship Type="http://schemas.openxmlformats.org/officeDocument/2006/relationships/slide" Target="/ppt/slides/slide2.xml" Id="R5c492c472acc4c97" /><Relationship Type="http://schemas.openxmlformats.org/officeDocument/2006/relationships/slide" Target="/ppt/slides/slide3.xml" Id="Rd8b6686c5bc9437c" /><Relationship Type="http://schemas.openxmlformats.org/officeDocument/2006/relationships/slide" Target="/ppt/slides/slide4.xml" Id="R4f1d2202f3d1432b" /><Relationship Type="http://schemas.openxmlformats.org/officeDocument/2006/relationships/slide" Target="/ppt/slides/slide5.xml" Id="Rf2944c604cb949db" /><Relationship Type="http://schemas.openxmlformats.org/officeDocument/2006/relationships/slide" Target="/ppt/slides/slide6.xml" Id="Rb623ef3c96764e21" /><Relationship Type="http://schemas.openxmlformats.org/officeDocument/2006/relationships/slide" Target="/ppt/slides/slide7.xml" Id="R37f7a4a3d655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33ef21343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b106b7a4049ed" /><Relationship Type="http://schemas.openxmlformats.org/officeDocument/2006/relationships/theme" Target="/ppt/slideMasters/theme/theme1.xml" Id="R383b056bbc02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b106b7a40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090ddb8c6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486ba0778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96d23b444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e48cc9cc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376e2c50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2e20c45b742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9cd47b606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O.N. SUNDE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O.N. SUNDE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11 065 821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4 791 065 088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4 810 264 125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 1 AS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 2 AS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 1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SUNDE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 EG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SUNDE CAPITAL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www.onsunde.no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O.N. SUNDE HOLDING AS</a:t>
            </a:r>
          </a:p>
        </p:txBody>
      </p:sp>
    </p:spTree>
  </p:cSld>
  <p:clrMapOvr>
    <a:masterClrMapping xmlns:a="http://schemas.openxmlformats.org/drawingml/2006/main"/>
  </p:clrMapOvr>
</p:sld>
</file>