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7694c236e44a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a0523706054fdb"/>
  </p:sldMasterIdLst>
  <p:sldIdLst>
    <p:sldId xmlns:r="http://schemas.openxmlformats.org/officeDocument/2006/relationships" id="256" r:id="R73e801852e2948e1"/>
    <p:sldId xmlns:r="http://schemas.openxmlformats.org/officeDocument/2006/relationships" id="257" r:id="R2b44de6e47474b57"/>
    <p:sldId xmlns:r="http://schemas.openxmlformats.org/officeDocument/2006/relationships" id="258" r:id="R08771398b1114c0e"/>
    <p:sldId xmlns:r="http://schemas.openxmlformats.org/officeDocument/2006/relationships" id="259" r:id="Ra764b77542344585"/>
    <p:sldId xmlns:r="http://schemas.openxmlformats.org/officeDocument/2006/relationships" id="260" r:id="Rde7acb684eff4d52"/>
    <p:sldId xmlns:r="http://schemas.openxmlformats.org/officeDocument/2006/relationships" id="261" r:id="R11b6557c341b4ef3"/>
    <p:sldId xmlns:r="http://schemas.openxmlformats.org/officeDocument/2006/relationships" id="262" r:id="R07ef9522b72046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a0523706054fdb" /><Relationship Type="http://schemas.openxmlformats.org/officeDocument/2006/relationships/slide" Target="/ppt/slides/slide1.xml" Id="R73e801852e2948e1" /><Relationship Type="http://schemas.openxmlformats.org/officeDocument/2006/relationships/slide" Target="/ppt/slides/slide2.xml" Id="R2b44de6e47474b57" /><Relationship Type="http://schemas.openxmlformats.org/officeDocument/2006/relationships/slide" Target="/ppt/slides/slide3.xml" Id="R08771398b1114c0e" /><Relationship Type="http://schemas.openxmlformats.org/officeDocument/2006/relationships/slide" Target="/ppt/slides/slide4.xml" Id="Ra764b77542344585" /><Relationship Type="http://schemas.openxmlformats.org/officeDocument/2006/relationships/slide" Target="/ppt/slides/slide5.xml" Id="Rde7acb684eff4d52" /><Relationship Type="http://schemas.openxmlformats.org/officeDocument/2006/relationships/slide" Target="/ppt/slides/slide6.xml" Id="R11b6557c341b4ef3" /><Relationship Type="http://schemas.openxmlformats.org/officeDocument/2006/relationships/slide" Target="/ppt/slides/slide7.xml" Id="R07ef9522b72046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45314f04e4e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940c4dfbd455a" /><Relationship Type="http://schemas.openxmlformats.org/officeDocument/2006/relationships/theme" Target="/ppt/slideMasters/theme/theme1.xml" Id="Rb8730b3d6d1040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9940c4dfbd45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807add5a34b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abce7f476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500e65fa048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5c681b963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ec4b43b7f46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81e96565243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d344967be41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−15 425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341 238 593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341 238 593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www.onsunde.no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920 171 095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2 AS</a:t>
            </a:r>
          </a:p>
        </p:txBody>
      </p:sp>
    </p:spTree>
  </p:cSld>
  <p:clrMapOvr>
    <a:masterClrMapping xmlns:a="http://schemas.openxmlformats.org/drawingml/2006/main"/>
  </p:clrMapOvr>
</p:sld>
</file>