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2ecc277c8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26cfaabf74089"/>
  </p:sldMasterIdLst>
  <p:sldIdLst>
    <p:sldId xmlns:r="http://schemas.openxmlformats.org/officeDocument/2006/relationships" id="256" r:id="R6025009804314439"/>
    <p:sldId xmlns:r="http://schemas.openxmlformats.org/officeDocument/2006/relationships" id="257" r:id="R7f7579b734a34d49"/>
    <p:sldId xmlns:r="http://schemas.openxmlformats.org/officeDocument/2006/relationships" id="258" r:id="R9d093d996efc4865"/>
    <p:sldId xmlns:r="http://schemas.openxmlformats.org/officeDocument/2006/relationships" id="259" r:id="R06581be4f1804112"/>
    <p:sldId xmlns:r="http://schemas.openxmlformats.org/officeDocument/2006/relationships" id="260" r:id="R5df764ad73d54a2a"/>
    <p:sldId xmlns:r="http://schemas.openxmlformats.org/officeDocument/2006/relationships" id="261" r:id="R5418de3de1544425"/>
    <p:sldId xmlns:r="http://schemas.openxmlformats.org/officeDocument/2006/relationships" id="262" r:id="Rc81f60cf9eff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26cfaabf74089" /><Relationship Type="http://schemas.openxmlformats.org/officeDocument/2006/relationships/slide" Target="/ppt/slides/slide1.xml" Id="R6025009804314439" /><Relationship Type="http://schemas.openxmlformats.org/officeDocument/2006/relationships/slide" Target="/ppt/slides/slide2.xml" Id="R7f7579b734a34d49" /><Relationship Type="http://schemas.openxmlformats.org/officeDocument/2006/relationships/slide" Target="/ppt/slides/slide3.xml" Id="R9d093d996efc4865" /><Relationship Type="http://schemas.openxmlformats.org/officeDocument/2006/relationships/slide" Target="/ppt/slides/slide4.xml" Id="R06581be4f1804112" /><Relationship Type="http://schemas.openxmlformats.org/officeDocument/2006/relationships/slide" Target="/ppt/slides/slide5.xml" Id="R5df764ad73d54a2a" /><Relationship Type="http://schemas.openxmlformats.org/officeDocument/2006/relationships/slide" Target="/ppt/slides/slide6.xml" Id="R5418de3de1544425" /><Relationship Type="http://schemas.openxmlformats.org/officeDocument/2006/relationships/slide" Target="/ppt/slides/slide7.xml" Id="Rc81f60cf9eff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f6b0e6032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615657a04bdb" /><Relationship Type="http://schemas.openxmlformats.org/officeDocument/2006/relationships/theme" Target="/ppt/slideMasters/theme/theme1.xml" Id="R09dcff0bdf8a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c615657a0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b8e5ec2a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ca7395f9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01647e2d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5c188d51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3b21d2cd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f90441d0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dc415601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