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dfe38e58d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bbd6400754966"/>
  </p:sldMasterIdLst>
  <p:sldIdLst>
    <p:sldId xmlns:r="http://schemas.openxmlformats.org/officeDocument/2006/relationships" id="256" r:id="Rbd5411d6f8d34d80"/>
    <p:sldId xmlns:r="http://schemas.openxmlformats.org/officeDocument/2006/relationships" id="257" r:id="Re45fed4c46b54ace"/>
    <p:sldId xmlns:r="http://schemas.openxmlformats.org/officeDocument/2006/relationships" id="258" r:id="R4d510ddde4fb41d9"/>
    <p:sldId xmlns:r="http://schemas.openxmlformats.org/officeDocument/2006/relationships" id="259" r:id="Re65e0bf40db04c87"/>
    <p:sldId xmlns:r="http://schemas.openxmlformats.org/officeDocument/2006/relationships" id="260" r:id="Re5ff86df78a64089"/>
    <p:sldId xmlns:r="http://schemas.openxmlformats.org/officeDocument/2006/relationships" id="261" r:id="Rfcd218873aed42b5"/>
    <p:sldId xmlns:r="http://schemas.openxmlformats.org/officeDocument/2006/relationships" id="262" r:id="Rac997e3f8acf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bbd6400754966" /><Relationship Type="http://schemas.openxmlformats.org/officeDocument/2006/relationships/slide" Target="/ppt/slides/slide1.xml" Id="Rbd5411d6f8d34d80" /><Relationship Type="http://schemas.openxmlformats.org/officeDocument/2006/relationships/slide" Target="/ppt/slides/slide2.xml" Id="Re45fed4c46b54ace" /><Relationship Type="http://schemas.openxmlformats.org/officeDocument/2006/relationships/slide" Target="/ppt/slides/slide3.xml" Id="R4d510ddde4fb41d9" /><Relationship Type="http://schemas.openxmlformats.org/officeDocument/2006/relationships/slide" Target="/ppt/slides/slide4.xml" Id="Re65e0bf40db04c87" /><Relationship Type="http://schemas.openxmlformats.org/officeDocument/2006/relationships/slide" Target="/ppt/slides/slide5.xml" Id="Re5ff86df78a64089" /><Relationship Type="http://schemas.openxmlformats.org/officeDocument/2006/relationships/slide" Target="/ppt/slides/slide6.xml" Id="Rfcd218873aed42b5" /><Relationship Type="http://schemas.openxmlformats.org/officeDocument/2006/relationships/slide" Target="/ppt/slides/slide7.xml" Id="Rac997e3f8acf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d0e63700d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eb14f1ca4ae5" /><Relationship Type="http://schemas.openxmlformats.org/officeDocument/2006/relationships/theme" Target="/ppt/slideMasters/theme/theme1.xml" Id="R7c73f7a93e71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5eb14f1ca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f6c0e29f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782adaf5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efecb6c4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a0f3169c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8ff7ccf3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2ee7f0bf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06e57a20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FASTE STRØMMEVOLD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