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fa81c368a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18f5625654d13"/>
  </p:sldMasterIdLst>
  <p:sldIdLst>
    <p:sldId xmlns:r="http://schemas.openxmlformats.org/officeDocument/2006/relationships" id="256" r:id="R0adc8bc7c58c4c77"/>
    <p:sldId xmlns:r="http://schemas.openxmlformats.org/officeDocument/2006/relationships" id="257" r:id="R642d4952e7164018"/>
    <p:sldId xmlns:r="http://schemas.openxmlformats.org/officeDocument/2006/relationships" id="258" r:id="R0dd110323de94ffc"/>
    <p:sldId xmlns:r="http://schemas.openxmlformats.org/officeDocument/2006/relationships" id="259" r:id="R2356f2e9d3934035"/>
    <p:sldId xmlns:r="http://schemas.openxmlformats.org/officeDocument/2006/relationships" id="260" r:id="R911477bf59d94881"/>
    <p:sldId xmlns:r="http://schemas.openxmlformats.org/officeDocument/2006/relationships" id="261" r:id="R2d3f866a67f04df2"/>
    <p:sldId xmlns:r="http://schemas.openxmlformats.org/officeDocument/2006/relationships" id="262" r:id="R79f5d721caec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18f5625654d13" /><Relationship Type="http://schemas.openxmlformats.org/officeDocument/2006/relationships/slide" Target="/ppt/slides/slide1.xml" Id="R0adc8bc7c58c4c77" /><Relationship Type="http://schemas.openxmlformats.org/officeDocument/2006/relationships/slide" Target="/ppt/slides/slide2.xml" Id="R642d4952e7164018" /><Relationship Type="http://schemas.openxmlformats.org/officeDocument/2006/relationships/slide" Target="/ppt/slides/slide3.xml" Id="R0dd110323de94ffc" /><Relationship Type="http://schemas.openxmlformats.org/officeDocument/2006/relationships/slide" Target="/ppt/slides/slide4.xml" Id="R2356f2e9d3934035" /><Relationship Type="http://schemas.openxmlformats.org/officeDocument/2006/relationships/slide" Target="/ppt/slides/slide5.xml" Id="R911477bf59d94881" /><Relationship Type="http://schemas.openxmlformats.org/officeDocument/2006/relationships/slide" Target="/ppt/slides/slide6.xml" Id="R2d3f866a67f04df2" /><Relationship Type="http://schemas.openxmlformats.org/officeDocument/2006/relationships/slide" Target="/ppt/slides/slide7.xml" Id="R79f5d721caec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f26b962cd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93b1810a4e71" /><Relationship Type="http://schemas.openxmlformats.org/officeDocument/2006/relationships/theme" Target="/ppt/slideMasters/theme/theme1.xml" Id="Rffe22c477fee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093b1810a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c14af5f72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19ab353d2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47479c56e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ff847770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0cbc0f53d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b9af85c1f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35f3a4de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TYSE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TYSE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