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c6423d1d9143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4987dea6d54dcd"/>
  </p:sldMasterIdLst>
  <p:sldIdLst>
    <p:sldId xmlns:r="http://schemas.openxmlformats.org/officeDocument/2006/relationships" id="256" r:id="R8ea281c6271e4672"/>
    <p:sldId xmlns:r="http://schemas.openxmlformats.org/officeDocument/2006/relationships" id="257" r:id="R65cff71701834439"/>
    <p:sldId xmlns:r="http://schemas.openxmlformats.org/officeDocument/2006/relationships" id="258" r:id="Rc1b8247022e646d4"/>
    <p:sldId xmlns:r="http://schemas.openxmlformats.org/officeDocument/2006/relationships" id="259" r:id="R50e39d29283546b6"/>
    <p:sldId xmlns:r="http://schemas.openxmlformats.org/officeDocument/2006/relationships" id="260" r:id="R158a294fc4eb4d46"/>
    <p:sldId xmlns:r="http://schemas.openxmlformats.org/officeDocument/2006/relationships" id="261" r:id="Rc6f05d36d07f46c7"/>
    <p:sldId xmlns:r="http://schemas.openxmlformats.org/officeDocument/2006/relationships" id="262" r:id="R9ab1823abd394b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4987dea6d54dcd" /><Relationship Type="http://schemas.openxmlformats.org/officeDocument/2006/relationships/slide" Target="/ppt/slides/slide1.xml" Id="R8ea281c6271e4672" /><Relationship Type="http://schemas.openxmlformats.org/officeDocument/2006/relationships/slide" Target="/ppt/slides/slide2.xml" Id="R65cff71701834439" /><Relationship Type="http://schemas.openxmlformats.org/officeDocument/2006/relationships/slide" Target="/ppt/slides/slide3.xml" Id="Rc1b8247022e646d4" /><Relationship Type="http://schemas.openxmlformats.org/officeDocument/2006/relationships/slide" Target="/ppt/slides/slide4.xml" Id="R50e39d29283546b6" /><Relationship Type="http://schemas.openxmlformats.org/officeDocument/2006/relationships/slide" Target="/ppt/slides/slide5.xml" Id="R158a294fc4eb4d46" /><Relationship Type="http://schemas.openxmlformats.org/officeDocument/2006/relationships/slide" Target="/ppt/slides/slide6.xml" Id="Rc6f05d36d07f46c7" /><Relationship Type="http://schemas.openxmlformats.org/officeDocument/2006/relationships/slide" Target="/ppt/slides/slide7.xml" Id="R9ab1823abd394b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b607a090984f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559cd192d48ee" /><Relationship Type="http://schemas.openxmlformats.org/officeDocument/2006/relationships/theme" Target="/ppt/slideMasters/theme/theme1.xml" Id="R079f3098af3849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1559cd192d48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0c11283174a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ddc0d86b148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41765a2bc45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3fcde1ef243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1ce64ff8b40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668d06ea14e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35d5d126646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IHS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IHS REVISJON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17 734 819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4 612 990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3 545 642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4 094 502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8 220 025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STIKHOLMEN INGE-HENNING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Sandviksveien 147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post@ihsrevisjon.no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www.ihsrevisjon.no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920 206 611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