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cf5b53d5014d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1e8063571d40c7"/>
  </p:sldMasterIdLst>
  <p:sldIdLst>
    <p:sldId xmlns:r="http://schemas.openxmlformats.org/officeDocument/2006/relationships" id="256" r:id="R90d72fc66e2741ba"/>
    <p:sldId xmlns:r="http://schemas.openxmlformats.org/officeDocument/2006/relationships" id="257" r:id="R1d96fbacd2144a7d"/>
    <p:sldId xmlns:r="http://schemas.openxmlformats.org/officeDocument/2006/relationships" id="258" r:id="Re3066aa731544078"/>
    <p:sldId xmlns:r="http://schemas.openxmlformats.org/officeDocument/2006/relationships" id="259" r:id="R32535dd73d574a2e"/>
    <p:sldId xmlns:r="http://schemas.openxmlformats.org/officeDocument/2006/relationships" id="260" r:id="R2b23ad2ef30d474b"/>
    <p:sldId xmlns:r="http://schemas.openxmlformats.org/officeDocument/2006/relationships" id="261" r:id="R7ff5b4b01f08427f"/>
    <p:sldId xmlns:r="http://schemas.openxmlformats.org/officeDocument/2006/relationships" id="262" r:id="R1b0398d9acda4f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1e8063571d40c7" /><Relationship Type="http://schemas.openxmlformats.org/officeDocument/2006/relationships/slide" Target="/ppt/slides/slide1.xml" Id="R90d72fc66e2741ba" /><Relationship Type="http://schemas.openxmlformats.org/officeDocument/2006/relationships/slide" Target="/ppt/slides/slide2.xml" Id="R1d96fbacd2144a7d" /><Relationship Type="http://schemas.openxmlformats.org/officeDocument/2006/relationships/slide" Target="/ppt/slides/slide3.xml" Id="Re3066aa731544078" /><Relationship Type="http://schemas.openxmlformats.org/officeDocument/2006/relationships/slide" Target="/ppt/slides/slide4.xml" Id="R32535dd73d574a2e" /><Relationship Type="http://schemas.openxmlformats.org/officeDocument/2006/relationships/slide" Target="/ppt/slides/slide5.xml" Id="R2b23ad2ef30d474b" /><Relationship Type="http://schemas.openxmlformats.org/officeDocument/2006/relationships/slide" Target="/ppt/slides/slide6.xml" Id="R7ff5b4b01f08427f" /><Relationship Type="http://schemas.openxmlformats.org/officeDocument/2006/relationships/slide" Target="/ppt/slides/slide7.xml" Id="R1b0398d9acda4f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562ba38bde4e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069ffdffed4948" /><Relationship Type="http://schemas.openxmlformats.org/officeDocument/2006/relationships/theme" Target="/ppt/slideMasters/theme/theme1.xml" Id="R2e9f164341f64c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069ffdffed49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9f0b4652c244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3ec0e8557b43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886e21031049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8c090cfe104c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f802d465c844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db96f694814f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0517a6be7b4d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REV1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−57 522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2 894 014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3 003 388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HAABETH MIKKEL ASKHEIM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Mikkel Haabeth, Arne Garborgs veg 15A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920 209 459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REV1 AS</a:t>
            </a:r>
          </a:p>
        </p:txBody>
      </p:sp>
    </p:spTree>
  </p:cSld>
  <p:clrMapOvr>
    <a:masterClrMapping xmlns:a="http://schemas.openxmlformats.org/drawingml/2006/main"/>
  </p:clrMapOvr>
</p:sld>
</file>