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c81356165245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53913f0a334137"/>
  </p:sldMasterIdLst>
  <p:sldIdLst>
    <p:sldId xmlns:r="http://schemas.openxmlformats.org/officeDocument/2006/relationships" id="256" r:id="R8a7667f1dab74d04"/>
    <p:sldId xmlns:r="http://schemas.openxmlformats.org/officeDocument/2006/relationships" id="257" r:id="R9f816adb025f4792"/>
    <p:sldId xmlns:r="http://schemas.openxmlformats.org/officeDocument/2006/relationships" id="258" r:id="Rccd841a9911f40be"/>
    <p:sldId xmlns:r="http://schemas.openxmlformats.org/officeDocument/2006/relationships" id="259" r:id="R0be40d78abdd4dcf"/>
    <p:sldId xmlns:r="http://schemas.openxmlformats.org/officeDocument/2006/relationships" id="260" r:id="R42b08dfccf8a4d59"/>
    <p:sldId xmlns:r="http://schemas.openxmlformats.org/officeDocument/2006/relationships" id="261" r:id="R0fad4819858a4474"/>
    <p:sldId xmlns:r="http://schemas.openxmlformats.org/officeDocument/2006/relationships" id="262" r:id="Rc91e74d53e3644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53913f0a334137" /><Relationship Type="http://schemas.openxmlformats.org/officeDocument/2006/relationships/slide" Target="/ppt/slides/slide1.xml" Id="R8a7667f1dab74d04" /><Relationship Type="http://schemas.openxmlformats.org/officeDocument/2006/relationships/slide" Target="/ppt/slides/slide2.xml" Id="R9f816adb025f4792" /><Relationship Type="http://schemas.openxmlformats.org/officeDocument/2006/relationships/slide" Target="/ppt/slides/slide3.xml" Id="Rccd841a9911f40be" /><Relationship Type="http://schemas.openxmlformats.org/officeDocument/2006/relationships/slide" Target="/ppt/slides/slide4.xml" Id="R0be40d78abdd4dcf" /><Relationship Type="http://schemas.openxmlformats.org/officeDocument/2006/relationships/slide" Target="/ppt/slides/slide5.xml" Id="R42b08dfccf8a4d59" /><Relationship Type="http://schemas.openxmlformats.org/officeDocument/2006/relationships/slide" Target="/ppt/slides/slide6.xml" Id="R0fad4819858a4474" /><Relationship Type="http://schemas.openxmlformats.org/officeDocument/2006/relationships/slide" Target="/ppt/slides/slide7.xml" Id="Rc91e74d53e3644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99a626b0d740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5acd9b1af4421" /><Relationship Type="http://schemas.openxmlformats.org/officeDocument/2006/relationships/theme" Target="/ppt/slideMasters/theme/theme1.xml" Id="R48032a7bdcf14b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15acd9b1af44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f330087aa4e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b0a2cb88c49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954ad19504a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9ed874a9043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69ea0a9464d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92774ac3848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00c22034c4d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HVO AS ble etablert [år] og holder til i Lovund.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1 770 222 218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1 721 453 209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1 724 022 474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1 971 414 166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1 991 888 060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OLAISEN HÅKON VIGNER 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Hamnholmveien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8764 Lovund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lovundvika@gmail.com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920 219 810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HVO AS</a:t>
            </a:r>
          </a:p>
        </p:txBody>
      </p:sp>
    </p:spTree>
  </p:cSld>
  <p:clrMapOvr>
    <a:masterClrMapping xmlns:a="http://schemas.openxmlformats.org/drawingml/2006/main"/>
  </p:clrMapOvr>
</p:sld>
</file>