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08e27314514c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fdf3119763440a"/>
  </p:sldMasterIdLst>
  <p:sldIdLst>
    <p:sldId xmlns:r="http://schemas.openxmlformats.org/officeDocument/2006/relationships" id="256" r:id="Rff97cd13fc9745e2"/>
    <p:sldId xmlns:r="http://schemas.openxmlformats.org/officeDocument/2006/relationships" id="257" r:id="R78db4ec50df2486e"/>
    <p:sldId xmlns:r="http://schemas.openxmlformats.org/officeDocument/2006/relationships" id="258" r:id="Rc488d43d361f4c05"/>
    <p:sldId xmlns:r="http://schemas.openxmlformats.org/officeDocument/2006/relationships" id="259" r:id="R680bbda32a02452b"/>
    <p:sldId xmlns:r="http://schemas.openxmlformats.org/officeDocument/2006/relationships" id="260" r:id="R1049071d27424e00"/>
    <p:sldId xmlns:r="http://schemas.openxmlformats.org/officeDocument/2006/relationships" id="261" r:id="R9db792a261d34192"/>
    <p:sldId xmlns:r="http://schemas.openxmlformats.org/officeDocument/2006/relationships" id="262" r:id="R498cb9fb65a54a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fdf3119763440a" /><Relationship Type="http://schemas.openxmlformats.org/officeDocument/2006/relationships/slide" Target="/ppt/slides/slide1.xml" Id="Rff97cd13fc9745e2" /><Relationship Type="http://schemas.openxmlformats.org/officeDocument/2006/relationships/slide" Target="/ppt/slides/slide2.xml" Id="R78db4ec50df2486e" /><Relationship Type="http://schemas.openxmlformats.org/officeDocument/2006/relationships/slide" Target="/ppt/slides/slide3.xml" Id="Rc488d43d361f4c05" /><Relationship Type="http://schemas.openxmlformats.org/officeDocument/2006/relationships/slide" Target="/ppt/slides/slide4.xml" Id="R680bbda32a02452b" /><Relationship Type="http://schemas.openxmlformats.org/officeDocument/2006/relationships/slide" Target="/ppt/slides/slide5.xml" Id="R1049071d27424e00" /><Relationship Type="http://schemas.openxmlformats.org/officeDocument/2006/relationships/slide" Target="/ppt/slides/slide6.xml" Id="R9db792a261d34192" /><Relationship Type="http://schemas.openxmlformats.org/officeDocument/2006/relationships/slide" Target="/ppt/slides/slide7.xml" Id="R498cb9fb65a54a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1e7270d3f145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0d96caa894b7c" /><Relationship Type="http://schemas.openxmlformats.org/officeDocument/2006/relationships/theme" Target="/ppt/slideMasters/theme/theme1.xml" Id="Rb0fa668bbf8b48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f0d96caa894b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d84ea376442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f55f2ec5d4a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814c45d5cb43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93004b1d54e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f35a63b9949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e11cae06040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94d28746d43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MGINVEST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MGINVEST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18 832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638 207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7 761 817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8 031 317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MAGNHILD GJESTVANG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Stensgata 36B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920 223 680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MGINVEST AS</a:t>
            </a:r>
          </a:p>
        </p:txBody>
      </p:sp>
    </p:spTree>
  </p:cSld>
  <p:clrMapOvr>
    <a:masterClrMapping xmlns:a="http://schemas.openxmlformats.org/drawingml/2006/main"/>
  </p:clrMapOvr>
</p:sld>
</file>