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46ca607b3141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6b230a74a84997"/>
  </p:sldMasterIdLst>
  <p:sldIdLst>
    <p:sldId xmlns:r="http://schemas.openxmlformats.org/officeDocument/2006/relationships" id="256" r:id="R3fb0eddd933b402e"/>
    <p:sldId xmlns:r="http://schemas.openxmlformats.org/officeDocument/2006/relationships" id="257" r:id="R71e787d15ada4bc1"/>
    <p:sldId xmlns:r="http://schemas.openxmlformats.org/officeDocument/2006/relationships" id="258" r:id="Re462324858724196"/>
    <p:sldId xmlns:r="http://schemas.openxmlformats.org/officeDocument/2006/relationships" id="259" r:id="R9fe5e7af30e44cb4"/>
    <p:sldId xmlns:r="http://schemas.openxmlformats.org/officeDocument/2006/relationships" id="260" r:id="Re5e6922f50f44e93"/>
    <p:sldId xmlns:r="http://schemas.openxmlformats.org/officeDocument/2006/relationships" id="261" r:id="Rd33736683e614f31"/>
    <p:sldId xmlns:r="http://schemas.openxmlformats.org/officeDocument/2006/relationships" id="262" r:id="R59d33178b96f44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6b230a74a84997" /><Relationship Type="http://schemas.openxmlformats.org/officeDocument/2006/relationships/slide" Target="/ppt/slides/slide1.xml" Id="R3fb0eddd933b402e" /><Relationship Type="http://schemas.openxmlformats.org/officeDocument/2006/relationships/slide" Target="/ppt/slides/slide2.xml" Id="R71e787d15ada4bc1" /><Relationship Type="http://schemas.openxmlformats.org/officeDocument/2006/relationships/slide" Target="/ppt/slides/slide3.xml" Id="Re462324858724196" /><Relationship Type="http://schemas.openxmlformats.org/officeDocument/2006/relationships/slide" Target="/ppt/slides/slide4.xml" Id="R9fe5e7af30e44cb4" /><Relationship Type="http://schemas.openxmlformats.org/officeDocument/2006/relationships/slide" Target="/ppt/slides/slide5.xml" Id="Re5e6922f50f44e93" /><Relationship Type="http://schemas.openxmlformats.org/officeDocument/2006/relationships/slide" Target="/ppt/slides/slide6.xml" Id="Rd33736683e614f31" /><Relationship Type="http://schemas.openxmlformats.org/officeDocument/2006/relationships/slide" Target="/ppt/slides/slide7.xml" Id="R59d33178b96f44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b7297639414e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dde2f7422472c" /><Relationship Type="http://schemas.openxmlformats.org/officeDocument/2006/relationships/theme" Target="/ppt/slideMasters/theme/theme1.xml" Id="R46cbf8ef243b4c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fdde2f742247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30aaeae0742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ca58344fb4b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3dc92007043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05ea4ae9e47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1ffe58fb64e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9a97ce8d341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e2c490f234f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SCAN OCEAN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OCEAN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 OCEAN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OCEAN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OCEAN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OCEAN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3 011 677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7 708 834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OCEAN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 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OCEAN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Smestadvei 48C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920 230 571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OCEAN AS</a:t>
            </a:r>
          </a:p>
        </p:txBody>
      </p:sp>
    </p:spTree>
  </p:cSld>
  <p:clrMapOvr>
    <a:masterClrMapping xmlns:a="http://schemas.openxmlformats.org/drawingml/2006/main"/>
  </p:clrMapOvr>
</p:sld>
</file>