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6aa48d73c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1ce91deb34c16"/>
  </p:sldMasterIdLst>
  <p:sldIdLst>
    <p:sldId xmlns:r="http://schemas.openxmlformats.org/officeDocument/2006/relationships" id="256" r:id="R21b87d5ccf9a467f"/>
    <p:sldId xmlns:r="http://schemas.openxmlformats.org/officeDocument/2006/relationships" id="257" r:id="R6a5fbc358ed24dd8"/>
    <p:sldId xmlns:r="http://schemas.openxmlformats.org/officeDocument/2006/relationships" id="258" r:id="R65743facf47f45b4"/>
    <p:sldId xmlns:r="http://schemas.openxmlformats.org/officeDocument/2006/relationships" id="259" r:id="R85d3698ac6964c04"/>
    <p:sldId xmlns:r="http://schemas.openxmlformats.org/officeDocument/2006/relationships" id="260" r:id="R869f696247ec4032"/>
    <p:sldId xmlns:r="http://schemas.openxmlformats.org/officeDocument/2006/relationships" id="261" r:id="R2bf177cef5134d80"/>
    <p:sldId xmlns:r="http://schemas.openxmlformats.org/officeDocument/2006/relationships" id="262" r:id="Rd6fee26b76b9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1ce91deb34c16" /><Relationship Type="http://schemas.openxmlformats.org/officeDocument/2006/relationships/slide" Target="/ppt/slides/slide1.xml" Id="R21b87d5ccf9a467f" /><Relationship Type="http://schemas.openxmlformats.org/officeDocument/2006/relationships/slide" Target="/ppt/slides/slide2.xml" Id="R6a5fbc358ed24dd8" /><Relationship Type="http://schemas.openxmlformats.org/officeDocument/2006/relationships/slide" Target="/ppt/slides/slide3.xml" Id="R65743facf47f45b4" /><Relationship Type="http://schemas.openxmlformats.org/officeDocument/2006/relationships/slide" Target="/ppt/slides/slide4.xml" Id="R85d3698ac6964c04" /><Relationship Type="http://schemas.openxmlformats.org/officeDocument/2006/relationships/slide" Target="/ppt/slides/slide5.xml" Id="R869f696247ec4032" /><Relationship Type="http://schemas.openxmlformats.org/officeDocument/2006/relationships/slide" Target="/ppt/slides/slide6.xml" Id="R2bf177cef5134d80" /><Relationship Type="http://schemas.openxmlformats.org/officeDocument/2006/relationships/slide" Target="/ppt/slides/slide7.xml" Id="Rd6fee26b76b9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22cba41e3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3835236249f4" /><Relationship Type="http://schemas.openxmlformats.org/officeDocument/2006/relationships/theme" Target="/ppt/slideMasters/theme/theme1.xml" Id="R2f25e0bd04a3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138352362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9def35a3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18a1bbed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22a7e7a8f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2ed9ce019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41ea523d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85473910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199747eb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SØRHAUG LYFORD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BROBERG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kjersti@statera.as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HOLDING AS</a:t>
            </a:r>
          </a:p>
        </p:txBody>
      </p:sp>
    </p:spTree>
  </p:cSld>
  <p:clrMapOvr>
    <a:masterClrMapping xmlns:a="http://schemas.openxmlformats.org/drawingml/2006/main"/>
  </p:clrMapOvr>
</p:sld>
</file>