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50cd95e10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6c506edea496f"/>
  </p:sldMasterIdLst>
  <p:sldIdLst>
    <p:sldId xmlns:r="http://schemas.openxmlformats.org/officeDocument/2006/relationships" id="256" r:id="Rf8cbb9c008ac4b63"/>
    <p:sldId xmlns:r="http://schemas.openxmlformats.org/officeDocument/2006/relationships" id="257" r:id="R42a03d29aaa34c0c"/>
    <p:sldId xmlns:r="http://schemas.openxmlformats.org/officeDocument/2006/relationships" id="258" r:id="R8933eee17bfb48c1"/>
    <p:sldId xmlns:r="http://schemas.openxmlformats.org/officeDocument/2006/relationships" id="259" r:id="Rec1d3f0d47294ea8"/>
    <p:sldId xmlns:r="http://schemas.openxmlformats.org/officeDocument/2006/relationships" id="260" r:id="Rbf525500395a40dd"/>
    <p:sldId xmlns:r="http://schemas.openxmlformats.org/officeDocument/2006/relationships" id="261" r:id="R59684cd053984d27"/>
    <p:sldId xmlns:r="http://schemas.openxmlformats.org/officeDocument/2006/relationships" id="262" r:id="Ra90daa213b1f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6c506edea496f" /><Relationship Type="http://schemas.openxmlformats.org/officeDocument/2006/relationships/slide" Target="/ppt/slides/slide1.xml" Id="Rf8cbb9c008ac4b63" /><Relationship Type="http://schemas.openxmlformats.org/officeDocument/2006/relationships/slide" Target="/ppt/slides/slide2.xml" Id="R42a03d29aaa34c0c" /><Relationship Type="http://schemas.openxmlformats.org/officeDocument/2006/relationships/slide" Target="/ppt/slides/slide3.xml" Id="R8933eee17bfb48c1" /><Relationship Type="http://schemas.openxmlformats.org/officeDocument/2006/relationships/slide" Target="/ppt/slides/slide4.xml" Id="Rec1d3f0d47294ea8" /><Relationship Type="http://schemas.openxmlformats.org/officeDocument/2006/relationships/slide" Target="/ppt/slides/slide5.xml" Id="Rbf525500395a40dd" /><Relationship Type="http://schemas.openxmlformats.org/officeDocument/2006/relationships/slide" Target="/ppt/slides/slide6.xml" Id="R59684cd053984d27" /><Relationship Type="http://schemas.openxmlformats.org/officeDocument/2006/relationships/slide" Target="/ppt/slides/slide7.xml" Id="Ra90daa213b1f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d2870a781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1d5477ed4bdd" /><Relationship Type="http://schemas.openxmlformats.org/officeDocument/2006/relationships/theme" Target="/ppt/slideMasters/theme/theme1.xml" Id="R8acf511386bd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71d5477ed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f522bd53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cfe33674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59801d81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b23059c2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2b4e102a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23bb2df5b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018c49cb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REITEN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HOLDING AS</a:t>
            </a:r>
          </a:p>
        </p:txBody>
      </p:sp>
    </p:spTree>
  </p:cSld>
  <p:clrMapOvr>
    <a:masterClrMapping xmlns:a="http://schemas.openxmlformats.org/drawingml/2006/main"/>
  </p:clrMapOvr>
</p:sld>
</file>