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da47ce795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3981177354049"/>
  </p:sldMasterIdLst>
  <p:sldIdLst>
    <p:sldId xmlns:r="http://schemas.openxmlformats.org/officeDocument/2006/relationships" id="256" r:id="R5b185898d6d74c06"/>
    <p:sldId xmlns:r="http://schemas.openxmlformats.org/officeDocument/2006/relationships" id="257" r:id="Radd5d97792fe471c"/>
    <p:sldId xmlns:r="http://schemas.openxmlformats.org/officeDocument/2006/relationships" id="258" r:id="R06122fc7e0384fcf"/>
    <p:sldId xmlns:r="http://schemas.openxmlformats.org/officeDocument/2006/relationships" id="259" r:id="R240ef04ab1a64249"/>
    <p:sldId xmlns:r="http://schemas.openxmlformats.org/officeDocument/2006/relationships" id="260" r:id="R771886b8a19c4b85"/>
    <p:sldId xmlns:r="http://schemas.openxmlformats.org/officeDocument/2006/relationships" id="261" r:id="Re0ab20eb50064274"/>
    <p:sldId xmlns:r="http://schemas.openxmlformats.org/officeDocument/2006/relationships" id="262" r:id="R627a4467c70c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3981177354049" /><Relationship Type="http://schemas.openxmlformats.org/officeDocument/2006/relationships/slide" Target="/ppt/slides/slide1.xml" Id="R5b185898d6d74c06" /><Relationship Type="http://schemas.openxmlformats.org/officeDocument/2006/relationships/slide" Target="/ppt/slides/slide2.xml" Id="Radd5d97792fe471c" /><Relationship Type="http://schemas.openxmlformats.org/officeDocument/2006/relationships/slide" Target="/ppt/slides/slide3.xml" Id="R06122fc7e0384fcf" /><Relationship Type="http://schemas.openxmlformats.org/officeDocument/2006/relationships/slide" Target="/ppt/slides/slide4.xml" Id="R240ef04ab1a64249" /><Relationship Type="http://schemas.openxmlformats.org/officeDocument/2006/relationships/slide" Target="/ppt/slides/slide5.xml" Id="R771886b8a19c4b85" /><Relationship Type="http://schemas.openxmlformats.org/officeDocument/2006/relationships/slide" Target="/ppt/slides/slide6.xml" Id="Re0ab20eb50064274" /><Relationship Type="http://schemas.openxmlformats.org/officeDocument/2006/relationships/slide" Target="/ppt/slides/slide7.xml" Id="R627a4467c70c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c51166774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6af2bf464d0d" /><Relationship Type="http://schemas.openxmlformats.org/officeDocument/2006/relationships/theme" Target="/ppt/slideMasters/theme/theme1.xml" Id="Rcfd11ad62250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06af2bf46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c316ef380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280021de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ca23de8e5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f1e9f153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f97846401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1db7d4fc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3e58803f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RÅDGIVNING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RÅDGIVNING OG REVISJON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1 260 787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LOHNE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920 261 353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RÅDGIVNING OG REVISJON AS</a:t>
            </a:r>
          </a:p>
        </p:txBody>
      </p:sp>
    </p:spTree>
  </p:cSld>
  <p:clrMapOvr>
    <a:masterClrMapping xmlns:a="http://schemas.openxmlformats.org/drawingml/2006/main"/>
  </p:clrMapOvr>
</p:sld>
</file>