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5fcddf5b5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6be06dbe2442d"/>
  </p:sldMasterIdLst>
  <p:sldIdLst>
    <p:sldId xmlns:r="http://schemas.openxmlformats.org/officeDocument/2006/relationships" id="256" r:id="Ra49af68168d04090"/>
    <p:sldId xmlns:r="http://schemas.openxmlformats.org/officeDocument/2006/relationships" id="257" r:id="Rd9bd2b631f214349"/>
    <p:sldId xmlns:r="http://schemas.openxmlformats.org/officeDocument/2006/relationships" id="258" r:id="Radab6841731a4072"/>
    <p:sldId xmlns:r="http://schemas.openxmlformats.org/officeDocument/2006/relationships" id="259" r:id="R4d461cafcefb4ac8"/>
    <p:sldId xmlns:r="http://schemas.openxmlformats.org/officeDocument/2006/relationships" id="260" r:id="Radd554a0173f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6be06dbe2442d" /><Relationship Type="http://schemas.openxmlformats.org/officeDocument/2006/relationships/slide" Target="/ppt/slides/slide1.xml" Id="Ra49af68168d04090" /><Relationship Type="http://schemas.openxmlformats.org/officeDocument/2006/relationships/slide" Target="/ppt/slides/slide2.xml" Id="Rd9bd2b631f214349" /><Relationship Type="http://schemas.openxmlformats.org/officeDocument/2006/relationships/slide" Target="/ppt/slides/slide3.xml" Id="Radab6841731a4072" /><Relationship Type="http://schemas.openxmlformats.org/officeDocument/2006/relationships/slide" Target="/ppt/slides/slide4.xml" Id="R4d461cafcefb4ac8" /><Relationship Type="http://schemas.openxmlformats.org/officeDocument/2006/relationships/slide" Target="/ppt/slides/slide5.xml" Id="Radd554a0173f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9bc8a5aaa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f5fdb6ec476b" /><Relationship Type="http://schemas.openxmlformats.org/officeDocument/2006/relationships/theme" Target="/ppt/slideMasters/theme/theme1.xml" Id="Rfad41e78ac03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8f5fdb6ec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3739bf13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95052ed5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4522d01f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aa3ed2c4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d5ba3d90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