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aba1c969c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031f7920e4cf0"/>
  </p:sldMasterIdLst>
  <p:sldIdLst>
    <p:sldId xmlns:r="http://schemas.openxmlformats.org/officeDocument/2006/relationships" id="256" r:id="R2548ab5f1476457a"/>
    <p:sldId xmlns:r="http://schemas.openxmlformats.org/officeDocument/2006/relationships" id="257" r:id="Rf1c84ad2a2654251"/>
    <p:sldId xmlns:r="http://schemas.openxmlformats.org/officeDocument/2006/relationships" id="258" r:id="Rd4abe60945e54569"/>
    <p:sldId xmlns:r="http://schemas.openxmlformats.org/officeDocument/2006/relationships" id="259" r:id="Rb250f30fa7e04f3d"/>
    <p:sldId xmlns:r="http://schemas.openxmlformats.org/officeDocument/2006/relationships" id="260" r:id="R8695ca56bead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031f7920e4cf0" /><Relationship Type="http://schemas.openxmlformats.org/officeDocument/2006/relationships/slide" Target="/ppt/slides/slide1.xml" Id="R2548ab5f1476457a" /><Relationship Type="http://schemas.openxmlformats.org/officeDocument/2006/relationships/slide" Target="/ppt/slides/slide2.xml" Id="Rf1c84ad2a2654251" /><Relationship Type="http://schemas.openxmlformats.org/officeDocument/2006/relationships/slide" Target="/ppt/slides/slide3.xml" Id="Rd4abe60945e54569" /><Relationship Type="http://schemas.openxmlformats.org/officeDocument/2006/relationships/slide" Target="/ppt/slides/slide4.xml" Id="Rb250f30fa7e04f3d" /><Relationship Type="http://schemas.openxmlformats.org/officeDocument/2006/relationships/slide" Target="/ppt/slides/slide5.xml" Id="R8695ca56bead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fcd25179f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a729efb664ffa" /><Relationship Type="http://schemas.openxmlformats.org/officeDocument/2006/relationships/theme" Target="/ppt/slideMasters/theme/theme1.xml" Id="R944f2df6e5b6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a729efb66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915eb70a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f051dd292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cc6fcc0f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022825d12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32ff1056b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MIDT-TELEMARK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35059000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