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ef73060b1348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ef6846cca148b0"/>
  </p:sldMasterIdLst>
  <p:sldIdLst>
    <p:sldId xmlns:r="http://schemas.openxmlformats.org/officeDocument/2006/relationships" id="256" r:id="R1f46b3cd631e4711"/>
    <p:sldId xmlns:r="http://schemas.openxmlformats.org/officeDocument/2006/relationships" id="257" r:id="Rddb15fe38e184b13"/>
    <p:sldId xmlns:r="http://schemas.openxmlformats.org/officeDocument/2006/relationships" id="258" r:id="R614cdf2133424420"/>
    <p:sldId xmlns:r="http://schemas.openxmlformats.org/officeDocument/2006/relationships" id="259" r:id="Ra30d58e772ea42c4"/>
    <p:sldId xmlns:r="http://schemas.openxmlformats.org/officeDocument/2006/relationships" id="260" r:id="R19c3d378e8494261"/>
    <p:sldId xmlns:r="http://schemas.openxmlformats.org/officeDocument/2006/relationships" id="261" r:id="R7a3be39d23484579"/>
    <p:sldId xmlns:r="http://schemas.openxmlformats.org/officeDocument/2006/relationships" id="262" r:id="R3c45e007f4f644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ef6846cca148b0" /><Relationship Type="http://schemas.openxmlformats.org/officeDocument/2006/relationships/slide" Target="/ppt/slides/slide1.xml" Id="R1f46b3cd631e4711" /><Relationship Type="http://schemas.openxmlformats.org/officeDocument/2006/relationships/slide" Target="/ppt/slides/slide2.xml" Id="Rddb15fe38e184b13" /><Relationship Type="http://schemas.openxmlformats.org/officeDocument/2006/relationships/slide" Target="/ppt/slides/slide3.xml" Id="R614cdf2133424420" /><Relationship Type="http://schemas.openxmlformats.org/officeDocument/2006/relationships/slide" Target="/ppt/slides/slide4.xml" Id="Ra30d58e772ea42c4" /><Relationship Type="http://schemas.openxmlformats.org/officeDocument/2006/relationships/slide" Target="/ppt/slides/slide5.xml" Id="R19c3d378e8494261" /><Relationship Type="http://schemas.openxmlformats.org/officeDocument/2006/relationships/slide" Target="/ppt/slides/slide6.xml" Id="R7a3be39d23484579" /><Relationship Type="http://schemas.openxmlformats.org/officeDocument/2006/relationships/slide" Target="/ppt/slides/slide7.xml" Id="R3c45e007f4f644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d165c018224a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d186770764568" /><Relationship Type="http://schemas.openxmlformats.org/officeDocument/2006/relationships/theme" Target="/ppt/slideMasters/theme/theme1.xml" Id="R0dd8ac6344614e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8d1867707645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33964081946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fc1b22d0742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f7d6a64364f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390f0056f43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a1a2e5a064b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e4648b8ec49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ff160d96b43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KRISCAS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KRISCAS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KRISCAS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KRISCAS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KRISCAS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KRISCAS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921 379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3 129 867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3 182 311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KRISCAS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ANDERS SJØLI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FLATAUKAN SJØLI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KRISCAS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Bogavegen 126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7725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920 297 706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KRISCAS AS</a:t>
            </a:r>
          </a:p>
        </p:txBody>
      </p:sp>
    </p:spTree>
  </p:cSld>
  <p:clrMapOvr>
    <a:masterClrMapping xmlns:a="http://schemas.openxmlformats.org/drawingml/2006/main"/>
  </p:clrMapOvr>
</p:sld>
</file>