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1081f611644d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6bfde078204566"/>
  </p:sldMasterIdLst>
  <p:sldIdLst>
    <p:sldId xmlns:r="http://schemas.openxmlformats.org/officeDocument/2006/relationships" id="256" r:id="Rc43e70445613482e"/>
    <p:sldId xmlns:r="http://schemas.openxmlformats.org/officeDocument/2006/relationships" id="257" r:id="R8b5782e8ae8c445d"/>
    <p:sldId xmlns:r="http://schemas.openxmlformats.org/officeDocument/2006/relationships" id="258" r:id="R5f3bb5fee70f4ae3"/>
    <p:sldId xmlns:r="http://schemas.openxmlformats.org/officeDocument/2006/relationships" id="259" r:id="Rfaae260eb03e419b"/>
    <p:sldId xmlns:r="http://schemas.openxmlformats.org/officeDocument/2006/relationships" id="260" r:id="R93505fb8447444c4"/>
    <p:sldId xmlns:r="http://schemas.openxmlformats.org/officeDocument/2006/relationships" id="261" r:id="R03a99147e5d24a7e"/>
    <p:sldId xmlns:r="http://schemas.openxmlformats.org/officeDocument/2006/relationships" id="262" r:id="R9b9134a401c14f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bfde078204566" /><Relationship Type="http://schemas.openxmlformats.org/officeDocument/2006/relationships/slide" Target="/ppt/slides/slide1.xml" Id="Rc43e70445613482e" /><Relationship Type="http://schemas.openxmlformats.org/officeDocument/2006/relationships/slide" Target="/ppt/slides/slide2.xml" Id="R8b5782e8ae8c445d" /><Relationship Type="http://schemas.openxmlformats.org/officeDocument/2006/relationships/slide" Target="/ppt/slides/slide3.xml" Id="R5f3bb5fee70f4ae3" /><Relationship Type="http://schemas.openxmlformats.org/officeDocument/2006/relationships/slide" Target="/ppt/slides/slide4.xml" Id="Rfaae260eb03e419b" /><Relationship Type="http://schemas.openxmlformats.org/officeDocument/2006/relationships/slide" Target="/ppt/slides/slide5.xml" Id="R93505fb8447444c4" /><Relationship Type="http://schemas.openxmlformats.org/officeDocument/2006/relationships/slide" Target="/ppt/slides/slide6.xml" Id="R03a99147e5d24a7e" /><Relationship Type="http://schemas.openxmlformats.org/officeDocument/2006/relationships/slide" Target="/ppt/slides/slide7.xml" Id="R9b9134a401c14f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3ef82c3644a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1d374279849c6" /><Relationship Type="http://schemas.openxmlformats.org/officeDocument/2006/relationships/theme" Target="/ppt/slideMasters/theme/theme1.xml" Id="R38275d3c451d42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d1d374279849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c0fac66a546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bd0cdb7f54f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5c2c7a96649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800395c0a4c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d70d54a474c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c0be26a7c4f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607022b464c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NAUSTE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INVEST AS ble etablert [år] og holder til i Eresfjord.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1 013 058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5 060 806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11 063 052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ARNOLD NAUSTE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NAUSTE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KIKKA JOHNSEN NAUSTE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NAUSTE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v/Magne Nauste, Naustevegen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6470 Eresfjord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920 312 594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