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8d4e62713642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bb2973f4e4fe7"/>
  </p:sldMasterIdLst>
  <p:sldIdLst>
    <p:sldId xmlns:r="http://schemas.openxmlformats.org/officeDocument/2006/relationships" id="256" r:id="Rf663c6b1382041c9"/>
    <p:sldId xmlns:r="http://schemas.openxmlformats.org/officeDocument/2006/relationships" id="257" r:id="R6072b2ea2bbf48c0"/>
    <p:sldId xmlns:r="http://schemas.openxmlformats.org/officeDocument/2006/relationships" id="258" r:id="R9789f0d19d1f41a2"/>
    <p:sldId xmlns:r="http://schemas.openxmlformats.org/officeDocument/2006/relationships" id="259" r:id="R27ef36b5a191482c"/>
    <p:sldId xmlns:r="http://schemas.openxmlformats.org/officeDocument/2006/relationships" id="260" r:id="Rf4f001f21ceb487a"/>
    <p:sldId xmlns:r="http://schemas.openxmlformats.org/officeDocument/2006/relationships" id="261" r:id="R747bb321e14c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bb2973f4e4fe7" /><Relationship Type="http://schemas.openxmlformats.org/officeDocument/2006/relationships/slide" Target="/ppt/slides/slide1.xml" Id="Rf663c6b1382041c9" /><Relationship Type="http://schemas.openxmlformats.org/officeDocument/2006/relationships/slide" Target="/ppt/slides/slide2.xml" Id="R6072b2ea2bbf48c0" /><Relationship Type="http://schemas.openxmlformats.org/officeDocument/2006/relationships/slide" Target="/ppt/slides/slide3.xml" Id="R9789f0d19d1f41a2" /><Relationship Type="http://schemas.openxmlformats.org/officeDocument/2006/relationships/slide" Target="/ppt/slides/slide4.xml" Id="R27ef36b5a191482c" /><Relationship Type="http://schemas.openxmlformats.org/officeDocument/2006/relationships/slide" Target="/ppt/slides/slide5.xml" Id="Rf4f001f21ceb487a" /><Relationship Type="http://schemas.openxmlformats.org/officeDocument/2006/relationships/slide" Target="/ppt/slides/slide6.xml" Id="R747bb321e14c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90852423945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46c7372dd45f1" /><Relationship Type="http://schemas.openxmlformats.org/officeDocument/2006/relationships/theme" Target="/ppt/slideMasters/theme/theme1.xml" Id="R2c2c5fc56a76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46c7372dd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de1b7ddf7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abc8ff93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f7a985eb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f5f3ace1d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888a06a674c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11b52775d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