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62799ec77af47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edad4a52aa543f1"/>
  </p:sldMasterIdLst>
  <p:sldIdLst>
    <p:sldId xmlns:r="http://schemas.openxmlformats.org/officeDocument/2006/relationships" id="256" r:id="R7b304f7639b44ec9"/>
    <p:sldId xmlns:r="http://schemas.openxmlformats.org/officeDocument/2006/relationships" id="257" r:id="R60e43b9c494a44d8"/>
    <p:sldId xmlns:r="http://schemas.openxmlformats.org/officeDocument/2006/relationships" id="258" r:id="R24e9560dceb94afe"/>
    <p:sldId xmlns:r="http://schemas.openxmlformats.org/officeDocument/2006/relationships" id="259" r:id="Ra0fdf2dbf6cd4fde"/>
    <p:sldId xmlns:r="http://schemas.openxmlformats.org/officeDocument/2006/relationships" id="260" r:id="R97f6abdbe2c24406"/>
    <p:sldId xmlns:r="http://schemas.openxmlformats.org/officeDocument/2006/relationships" id="261" r:id="R507b9dc5929545f9"/>
    <p:sldId xmlns:r="http://schemas.openxmlformats.org/officeDocument/2006/relationships" id="262" r:id="R94b3776564f1446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dad4a52aa543f1" /><Relationship Type="http://schemas.openxmlformats.org/officeDocument/2006/relationships/slide" Target="/ppt/slides/slide1.xml" Id="R7b304f7639b44ec9" /><Relationship Type="http://schemas.openxmlformats.org/officeDocument/2006/relationships/slide" Target="/ppt/slides/slide2.xml" Id="R60e43b9c494a44d8" /><Relationship Type="http://schemas.openxmlformats.org/officeDocument/2006/relationships/slide" Target="/ppt/slides/slide3.xml" Id="R24e9560dceb94afe" /><Relationship Type="http://schemas.openxmlformats.org/officeDocument/2006/relationships/slide" Target="/ppt/slides/slide4.xml" Id="Ra0fdf2dbf6cd4fde" /><Relationship Type="http://schemas.openxmlformats.org/officeDocument/2006/relationships/slide" Target="/ppt/slides/slide5.xml" Id="R97f6abdbe2c24406" /><Relationship Type="http://schemas.openxmlformats.org/officeDocument/2006/relationships/slide" Target="/ppt/slides/slide6.xml" Id="R507b9dc5929545f9" /><Relationship Type="http://schemas.openxmlformats.org/officeDocument/2006/relationships/slide" Target="/ppt/slides/slide7.xml" Id="R94b3776564f1446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32b403c06e465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eb0302f7ee426a" /><Relationship Type="http://schemas.openxmlformats.org/officeDocument/2006/relationships/theme" Target="/ppt/slideMasters/theme/theme1.xml" Id="R85c6e8e20311464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ceb0302f7ee426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fff743c1ee44d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8fbc33c591404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aed9ca3cab4b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6f34d5eaca4c9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c60fb890334e5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21cf3b7c79413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c1f9897e7c443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P2EM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P2EM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1 083 046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866 091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651 588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1 434 099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2 221 226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SKRØVSETH LARS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Oskar Braatens veg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7024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920 337 708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