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43072f7aa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6acf6edd34cd8"/>
  </p:sldMasterIdLst>
  <p:sldIdLst>
    <p:sldId xmlns:r="http://schemas.openxmlformats.org/officeDocument/2006/relationships" id="256" r:id="R695313c9583e48ea"/>
    <p:sldId xmlns:r="http://schemas.openxmlformats.org/officeDocument/2006/relationships" id="257" r:id="R346fb7fc71344529"/>
    <p:sldId xmlns:r="http://schemas.openxmlformats.org/officeDocument/2006/relationships" id="258" r:id="R0c70ecb9eca5490e"/>
    <p:sldId xmlns:r="http://schemas.openxmlformats.org/officeDocument/2006/relationships" id="259" r:id="R9fafc75856ba4428"/>
    <p:sldId xmlns:r="http://schemas.openxmlformats.org/officeDocument/2006/relationships" id="260" r:id="Rb1f1bd5da79d4531"/>
    <p:sldId xmlns:r="http://schemas.openxmlformats.org/officeDocument/2006/relationships" id="261" r:id="Ra42efc0c1d36439e"/>
    <p:sldId xmlns:r="http://schemas.openxmlformats.org/officeDocument/2006/relationships" id="262" r:id="R4e4d675ef935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6acf6edd34cd8" /><Relationship Type="http://schemas.openxmlformats.org/officeDocument/2006/relationships/slide" Target="/ppt/slides/slide1.xml" Id="R695313c9583e48ea" /><Relationship Type="http://schemas.openxmlformats.org/officeDocument/2006/relationships/slide" Target="/ppt/slides/slide2.xml" Id="R346fb7fc71344529" /><Relationship Type="http://schemas.openxmlformats.org/officeDocument/2006/relationships/slide" Target="/ppt/slides/slide3.xml" Id="R0c70ecb9eca5490e" /><Relationship Type="http://schemas.openxmlformats.org/officeDocument/2006/relationships/slide" Target="/ppt/slides/slide4.xml" Id="R9fafc75856ba4428" /><Relationship Type="http://schemas.openxmlformats.org/officeDocument/2006/relationships/slide" Target="/ppt/slides/slide5.xml" Id="Rb1f1bd5da79d4531" /><Relationship Type="http://schemas.openxmlformats.org/officeDocument/2006/relationships/slide" Target="/ppt/slides/slide6.xml" Id="Ra42efc0c1d36439e" /><Relationship Type="http://schemas.openxmlformats.org/officeDocument/2006/relationships/slide" Target="/ppt/slides/slide7.xml" Id="R4e4d675ef935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7238de48f4e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ed8a539ef49d6" /><Relationship Type="http://schemas.openxmlformats.org/officeDocument/2006/relationships/theme" Target="/ppt/slideMasters/theme/theme1.xml" Id="R1ed8f070b71f42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8ed8a539ef49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eefdd00a3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8b7516b02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39d03a1ce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e30f3911e44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6a9777a53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ab97888614d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c019ba47f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18 316 683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273 212 381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311 916 935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920 339 824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