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c7b01116c545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7756b11e44b0a"/>
  </p:sldMasterIdLst>
  <p:sldIdLst>
    <p:sldId xmlns:r="http://schemas.openxmlformats.org/officeDocument/2006/relationships" id="256" r:id="R949beb1e94874289"/>
    <p:sldId xmlns:r="http://schemas.openxmlformats.org/officeDocument/2006/relationships" id="257" r:id="R83f787f7dde145dd"/>
    <p:sldId xmlns:r="http://schemas.openxmlformats.org/officeDocument/2006/relationships" id="258" r:id="R0b05a072be0b4592"/>
    <p:sldId xmlns:r="http://schemas.openxmlformats.org/officeDocument/2006/relationships" id="259" r:id="Rbb74778533114a08"/>
    <p:sldId xmlns:r="http://schemas.openxmlformats.org/officeDocument/2006/relationships" id="260" r:id="R2286d9c18c5b4383"/>
    <p:sldId xmlns:r="http://schemas.openxmlformats.org/officeDocument/2006/relationships" id="261" r:id="Rc85a09523e8b4d14"/>
    <p:sldId xmlns:r="http://schemas.openxmlformats.org/officeDocument/2006/relationships" id="262" r:id="R872169a3a73b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7756b11e44b0a" /><Relationship Type="http://schemas.openxmlformats.org/officeDocument/2006/relationships/slide" Target="/ppt/slides/slide1.xml" Id="R949beb1e94874289" /><Relationship Type="http://schemas.openxmlformats.org/officeDocument/2006/relationships/slide" Target="/ppt/slides/slide2.xml" Id="R83f787f7dde145dd" /><Relationship Type="http://schemas.openxmlformats.org/officeDocument/2006/relationships/slide" Target="/ppt/slides/slide3.xml" Id="R0b05a072be0b4592" /><Relationship Type="http://schemas.openxmlformats.org/officeDocument/2006/relationships/slide" Target="/ppt/slides/slide4.xml" Id="Rbb74778533114a08" /><Relationship Type="http://schemas.openxmlformats.org/officeDocument/2006/relationships/slide" Target="/ppt/slides/slide5.xml" Id="R2286d9c18c5b4383" /><Relationship Type="http://schemas.openxmlformats.org/officeDocument/2006/relationships/slide" Target="/ppt/slides/slide6.xml" Id="Rc85a09523e8b4d14" /><Relationship Type="http://schemas.openxmlformats.org/officeDocument/2006/relationships/slide" Target="/ppt/slides/slide7.xml" Id="R872169a3a73b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2cda0f472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ad31b3894b86" /><Relationship Type="http://schemas.openxmlformats.org/officeDocument/2006/relationships/theme" Target="/ppt/slideMasters/theme/theme1.xml" Id="R97a76d4941e0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aad31b389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b94b195bf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3a954c8eb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274b00945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d7e3c6d01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6b9eeb08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760fb75e4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9a8d09bf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