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7bdcd77d7c40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66f5049d104fd2"/>
  </p:sldMasterIdLst>
  <p:sldIdLst>
    <p:sldId xmlns:r="http://schemas.openxmlformats.org/officeDocument/2006/relationships" id="256" r:id="R32a7227cdfa34aef"/>
    <p:sldId xmlns:r="http://schemas.openxmlformats.org/officeDocument/2006/relationships" id="257" r:id="R39aadab31a1e4a3c"/>
    <p:sldId xmlns:r="http://schemas.openxmlformats.org/officeDocument/2006/relationships" id="258" r:id="R30a2af67a27547cd"/>
    <p:sldId xmlns:r="http://schemas.openxmlformats.org/officeDocument/2006/relationships" id="259" r:id="R7d1c7bdf6a594b11"/>
    <p:sldId xmlns:r="http://schemas.openxmlformats.org/officeDocument/2006/relationships" id="260" r:id="R7efcfad65ced4c2b"/>
    <p:sldId xmlns:r="http://schemas.openxmlformats.org/officeDocument/2006/relationships" id="261" r:id="R32a0665f194346d6"/>
    <p:sldId xmlns:r="http://schemas.openxmlformats.org/officeDocument/2006/relationships" id="262" r:id="R5da14ec6b9cb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66f5049d104fd2" /><Relationship Type="http://schemas.openxmlformats.org/officeDocument/2006/relationships/slide" Target="/ppt/slides/slide1.xml" Id="R32a7227cdfa34aef" /><Relationship Type="http://schemas.openxmlformats.org/officeDocument/2006/relationships/slide" Target="/ppt/slides/slide2.xml" Id="R39aadab31a1e4a3c" /><Relationship Type="http://schemas.openxmlformats.org/officeDocument/2006/relationships/slide" Target="/ppt/slides/slide3.xml" Id="R30a2af67a27547cd" /><Relationship Type="http://schemas.openxmlformats.org/officeDocument/2006/relationships/slide" Target="/ppt/slides/slide4.xml" Id="R7d1c7bdf6a594b11" /><Relationship Type="http://schemas.openxmlformats.org/officeDocument/2006/relationships/slide" Target="/ppt/slides/slide5.xml" Id="R7efcfad65ced4c2b" /><Relationship Type="http://schemas.openxmlformats.org/officeDocument/2006/relationships/slide" Target="/ppt/slides/slide6.xml" Id="R32a0665f194346d6" /><Relationship Type="http://schemas.openxmlformats.org/officeDocument/2006/relationships/slide" Target="/ppt/slides/slide7.xml" Id="R5da14ec6b9cb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ded7447bf43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d074e88da43aa" /><Relationship Type="http://schemas.openxmlformats.org/officeDocument/2006/relationships/theme" Target="/ppt/slideMasters/theme/theme1.xml" Id="R8c7f8291f0b747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dd074e88da43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b026bf1b246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b7dc5c98d4c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667652cb944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24a44af824a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8138550cc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19b2bcc6d41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cd5bc11f34d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2 452 789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−1 774 296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−93 329 931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977 014 320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6 672 812 155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VALHALL BIDCO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920 355 390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HOLDING AS</a:t>
            </a:r>
          </a:p>
        </p:txBody>
      </p:sp>
    </p:spTree>
  </p:cSld>
  <p:clrMapOvr>
    <a:masterClrMapping xmlns:a="http://schemas.openxmlformats.org/drawingml/2006/main"/>
  </p:clrMapOvr>
</p:sld>
</file>