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f9f8af99b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4a27ef0d0456b"/>
  </p:sldMasterIdLst>
  <p:sldIdLst>
    <p:sldId xmlns:r="http://schemas.openxmlformats.org/officeDocument/2006/relationships" id="256" r:id="Re371383fb8574ae8"/>
    <p:sldId xmlns:r="http://schemas.openxmlformats.org/officeDocument/2006/relationships" id="257" r:id="Ra6e6657ba9b341d9"/>
    <p:sldId xmlns:r="http://schemas.openxmlformats.org/officeDocument/2006/relationships" id="258" r:id="R4367df48bfa64e1d"/>
    <p:sldId xmlns:r="http://schemas.openxmlformats.org/officeDocument/2006/relationships" id="259" r:id="R7696b00c93d14d1b"/>
    <p:sldId xmlns:r="http://schemas.openxmlformats.org/officeDocument/2006/relationships" id="260" r:id="R3a8b9fa9c04a44e1"/>
    <p:sldId xmlns:r="http://schemas.openxmlformats.org/officeDocument/2006/relationships" id="261" r:id="Rc67fc52022b0432f"/>
    <p:sldId xmlns:r="http://schemas.openxmlformats.org/officeDocument/2006/relationships" id="262" r:id="R36a98b6989b0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4a27ef0d0456b" /><Relationship Type="http://schemas.openxmlformats.org/officeDocument/2006/relationships/slide" Target="/ppt/slides/slide1.xml" Id="Re371383fb8574ae8" /><Relationship Type="http://schemas.openxmlformats.org/officeDocument/2006/relationships/slide" Target="/ppt/slides/slide2.xml" Id="Ra6e6657ba9b341d9" /><Relationship Type="http://schemas.openxmlformats.org/officeDocument/2006/relationships/slide" Target="/ppt/slides/slide3.xml" Id="R4367df48bfa64e1d" /><Relationship Type="http://schemas.openxmlformats.org/officeDocument/2006/relationships/slide" Target="/ppt/slides/slide4.xml" Id="R7696b00c93d14d1b" /><Relationship Type="http://schemas.openxmlformats.org/officeDocument/2006/relationships/slide" Target="/ppt/slides/slide5.xml" Id="R3a8b9fa9c04a44e1" /><Relationship Type="http://schemas.openxmlformats.org/officeDocument/2006/relationships/slide" Target="/ppt/slides/slide6.xml" Id="Rc67fc52022b0432f" /><Relationship Type="http://schemas.openxmlformats.org/officeDocument/2006/relationships/slide" Target="/ppt/slides/slide7.xml" Id="R36a98b6989b0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50b38406d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d9d5f94e94354" /><Relationship Type="http://schemas.openxmlformats.org/officeDocument/2006/relationships/theme" Target="/ppt/slideMasters/theme/theme1.xml" Id="Rf13e90111d98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d9d5f94e9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fdfcd972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255de53241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1f5e7848f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80200895a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2005554d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5dbfd968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c1ec5785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