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e80b116f3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01ce7ce4f4d45"/>
  </p:sldMasterIdLst>
  <p:sldIdLst>
    <p:sldId xmlns:r="http://schemas.openxmlformats.org/officeDocument/2006/relationships" id="256" r:id="R3b215869748a4318"/>
    <p:sldId xmlns:r="http://schemas.openxmlformats.org/officeDocument/2006/relationships" id="257" r:id="R5b5014568b6149c2"/>
    <p:sldId xmlns:r="http://schemas.openxmlformats.org/officeDocument/2006/relationships" id="258" r:id="R9651acc874a24093"/>
    <p:sldId xmlns:r="http://schemas.openxmlformats.org/officeDocument/2006/relationships" id="259" r:id="R567b8961cdb3495b"/>
    <p:sldId xmlns:r="http://schemas.openxmlformats.org/officeDocument/2006/relationships" id="260" r:id="R016a5316e39948c2"/>
    <p:sldId xmlns:r="http://schemas.openxmlformats.org/officeDocument/2006/relationships" id="261" r:id="R85c865aa449d4be8"/>
    <p:sldId xmlns:r="http://schemas.openxmlformats.org/officeDocument/2006/relationships" id="262" r:id="Ra2f7cb7156e3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01ce7ce4f4d45" /><Relationship Type="http://schemas.openxmlformats.org/officeDocument/2006/relationships/slide" Target="/ppt/slides/slide1.xml" Id="R3b215869748a4318" /><Relationship Type="http://schemas.openxmlformats.org/officeDocument/2006/relationships/slide" Target="/ppt/slides/slide2.xml" Id="R5b5014568b6149c2" /><Relationship Type="http://schemas.openxmlformats.org/officeDocument/2006/relationships/slide" Target="/ppt/slides/slide3.xml" Id="R9651acc874a24093" /><Relationship Type="http://schemas.openxmlformats.org/officeDocument/2006/relationships/slide" Target="/ppt/slides/slide4.xml" Id="R567b8961cdb3495b" /><Relationship Type="http://schemas.openxmlformats.org/officeDocument/2006/relationships/slide" Target="/ppt/slides/slide5.xml" Id="R016a5316e39948c2" /><Relationship Type="http://schemas.openxmlformats.org/officeDocument/2006/relationships/slide" Target="/ppt/slides/slide6.xml" Id="R85c865aa449d4be8" /><Relationship Type="http://schemas.openxmlformats.org/officeDocument/2006/relationships/slide" Target="/ppt/slides/slide7.xml" Id="Ra2f7cb7156e3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d73b0916c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791cdf4a24207" /><Relationship Type="http://schemas.openxmlformats.org/officeDocument/2006/relationships/theme" Target="/ppt/slideMasters/theme/theme1.xml" Id="R92c142d586b74d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791cdf4a2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ea05f9122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b46cffd0d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9c63d4515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a7f17ac2e4f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d17347e2f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ee237ab5043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2085400c5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OPK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13 960 584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1 269 879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II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