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63328798f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1e70b228847a3"/>
  </p:sldMasterIdLst>
  <p:sldIdLst>
    <p:sldId xmlns:r="http://schemas.openxmlformats.org/officeDocument/2006/relationships" id="256" r:id="Rc0a495edfaf34dab"/>
    <p:sldId xmlns:r="http://schemas.openxmlformats.org/officeDocument/2006/relationships" id="257" r:id="Ra6f3af17f89e4825"/>
    <p:sldId xmlns:r="http://schemas.openxmlformats.org/officeDocument/2006/relationships" id="258" r:id="Rabbd9d3c0c8549e0"/>
    <p:sldId xmlns:r="http://schemas.openxmlformats.org/officeDocument/2006/relationships" id="259" r:id="R40841c32db0249c5"/>
    <p:sldId xmlns:r="http://schemas.openxmlformats.org/officeDocument/2006/relationships" id="260" r:id="R7819ab23544b47e0"/>
    <p:sldId xmlns:r="http://schemas.openxmlformats.org/officeDocument/2006/relationships" id="261" r:id="R3a3fc62d651a4e65"/>
    <p:sldId xmlns:r="http://schemas.openxmlformats.org/officeDocument/2006/relationships" id="262" r:id="Rea7f2c15964c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1e70b228847a3" /><Relationship Type="http://schemas.openxmlformats.org/officeDocument/2006/relationships/slide" Target="/ppt/slides/slide1.xml" Id="Rc0a495edfaf34dab" /><Relationship Type="http://schemas.openxmlformats.org/officeDocument/2006/relationships/slide" Target="/ppt/slides/slide2.xml" Id="Ra6f3af17f89e4825" /><Relationship Type="http://schemas.openxmlformats.org/officeDocument/2006/relationships/slide" Target="/ppt/slides/slide3.xml" Id="Rabbd9d3c0c8549e0" /><Relationship Type="http://schemas.openxmlformats.org/officeDocument/2006/relationships/slide" Target="/ppt/slides/slide4.xml" Id="R40841c32db0249c5" /><Relationship Type="http://schemas.openxmlformats.org/officeDocument/2006/relationships/slide" Target="/ppt/slides/slide5.xml" Id="R7819ab23544b47e0" /><Relationship Type="http://schemas.openxmlformats.org/officeDocument/2006/relationships/slide" Target="/ppt/slides/slide6.xml" Id="R3a3fc62d651a4e65" /><Relationship Type="http://schemas.openxmlformats.org/officeDocument/2006/relationships/slide" Target="/ppt/slides/slide7.xml" Id="Rea7f2c15964c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45fb88663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a27ba6dc4d69" /><Relationship Type="http://schemas.openxmlformats.org/officeDocument/2006/relationships/theme" Target="/ppt/slideMasters/theme/theme1.xml" Id="R60fa8731ae63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8a27ba6dc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8791abba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f924efda3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9074b35c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1d5480a6c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dd1a9af68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7105edff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20c8a4ac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MUFFETANGEN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