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46b012f9ff43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0967ff3ea54fe2"/>
  </p:sldMasterIdLst>
  <p:sldIdLst>
    <p:sldId xmlns:r="http://schemas.openxmlformats.org/officeDocument/2006/relationships" id="256" r:id="R99fbfafb79104763"/>
    <p:sldId xmlns:r="http://schemas.openxmlformats.org/officeDocument/2006/relationships" id="257" r:id="Ra913f409df4b4180"/>
    <p:sldId xmlns:r="http://schemas.openxmlformats.org/officeDocument/2006/relationships" id="258" r:id="R076a6bc7bc5c45c8"/>
    <p:sldId xmlns:r="http://schemas.openxmlformats.org/officeDocument/2006/relationships" id="259" r:id="Rc3889a5006c24e1f"/>
    <p:sldId xmlns:r="http://schemas.openxmlformats.org/officeDocument/2006/relationships" id="260" r:id="R82f1be3e9de94806"/>
    <p:sldId xmlns:r="http://schemas.openxmlformats.org/officeDocument/2006/relationships" id="261" r:id="Ra9277fd436594f50"/>
    <p:sldId xmlns:r="http://schemas.openxmlformats.org/officeDocument/2006/relationships" id="262" r:id="R7f33429330a646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0967ff3ea54fe2" /><Relationship Type="http://schemas.openxmlformats.org/officeDocument/2006/relationships/slide" Target="/ppt/slides/slide1.xml" Id="R99fbfafb79104763" /><Relationship Type="http://schemas.openxmlformats.org/officeDocument/2006/relationships/slide" Target="/ppt/slides/slide2.xml" Id="Ra913f409df4b4180" /><Relationship Type="http://schemas.openxmlformats.org/officeDocument/2006/relationships/slide" Target="/ppt/slides/slide3.xml" Id="R076a6bc7bc5c45c8" /><Relationship Type="http://schemas.openxmlformats.org/officeDocument/2006/relationships/slide" Target="/ppt/slides/slide4.xml" Id="Rc3889a5006c24e1f" /><Relationship Type="http://schemas.openxmlformats.org/officeDocument/2006/relationships/slide" Target="/ppt/slides/slide5.xml" Id="R82f1be3e9de94806" /><Relationship Type="http://schemas.openxmlformats.org/officeDocument/2006/relationships/slide" Target="/ppt/slides/slide6.xml" Id="Ra9277fd436594f50" /><Relationship Type="http://schemas.openxmlformats.org/officeDocument/2006/relationships/slide" Target="/ppt/slides/slide7.xml" Id="R7f33429330a646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bf82a1690f46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82c81fd0e4424" /><Relationship Type="http://schemas.openxmlformats.org/officeDocument/2006/relationships/theme" Target="/ppt/slideMasters/theme/theme1.xml" Id="Re9458f309ac04d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882c81fd0e44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03a5cf14e40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296c21aa54b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01748618246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04bc02b574c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e36523c0349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1d68cff1a47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5c17a154c41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KRAGERØ PATRIOTENE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PATRIOTENE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KRAGERØ PATRIOTENE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PATRIOTENE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PATRIOTENE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PATRIOTENE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−564 996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19 167 330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PATRIOTENE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 FLINTSTONE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TERJE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SAMMU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 PARTNER AS  –  10,1 %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PATRIOTENE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Dalaneveien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3772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920 415 210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PATRIOTENE AS</a:t>
            </a:r>
          </a:p>
        </p:txBody>
      </p:sp>
    </p:spTree>
  </p:cSld>
  <p:clrMapOvr>
    <a:masterClrMapping xmlns:a="http://schemas.openxmlformats.org/drawingml/2006/main"/>
  </p:clrMapOvr>
</p:sld>
</file>