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f4139c739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383330341419f"/>
  </p:sldMasterIdLst>
  <p:sldIdLst>
    <p:sldId xmlns:r="http://schemas.openxmlformats.org/officeDocument/2006/relationships" id="256" r:id="Rb96862f00acc4ec4"/>
    <p:sldId xmlns:r="http://schemas.openxmlformats.org/officeDocument/2006/relationships" id="257" r:id="R56c58c581cc346e3"/>
    <p:sldId xmlns:r="http://schemas.openxmlformats.org/officeDocument/2006/relationships" id="258" r:id="Rc5b2e223e53f4ba9"/>
    <p:sldId xmlns:r="http://schemas.openxmlformats.org/officeDocument/2006/relationships" id="259" r:id="R09147130fd464b6f"/>
    <p:sldId xmlns:r="http://schemas.openxmlformats.org/officeDocument/2006/relationships" id="260" r:id="R8859851eedc64bb1"/>
    <p:sldId xmlns:r="http://schemas.openxmlformats.org/officeDocument/2006/relationships" id="261" r:id="Rbdca6b033869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383330341419f" /><Relationship Type="http://schemas.openxmlformats.org/officeDocument/2006/relationships/slide" Target="/ppt/slides/slide1.xml" Id="Rb96862f00acc4ec4" /><Relationship Type="http://schemas.openxmlformats.org/officeDocument/2006/relationships/slide" Target="/ppt/slides/slide2.xml" Id="R56c58c581cc346e3" /><Relationship Type="http://schemas.openxmlformats.org/officeDocument/2006/relationships/slide" Target="/ppt/slides/slide3.xml" Id="Rc5b2e223e53f4ba9" /><Relationship Type="http://schemas.openxmlformats.org/officeDocument/2006/relationships/slide" Target="/ppt/slides/slide4.xml" Id="R09147130fd464b6f" /><Relationship Type="http://schemas.openxmlformats.org/officeDocument/2006/relationships/slide" Target="/ppt/slides/slide5.xml" Id="R8859851eedc64bb1" /><Relationship Type="http://schemas.openxmlformats.org/officeDocument/2006/relationships/slide" Target="/ppt/slides/slide6.xml" Id="Rbdca6b033869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cdf9f65fb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5e57e12f4f73" /><Relationship Type="http://schemas.openxmlformats.org/officeDocument/2006/relationships/theme" Target="/ppt/slideMasters/theme/theme1.xml" Id="R12a23f1c1c9a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05e57e12f4f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0c201a069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2486f9395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56e1d8930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160a09b4c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223451ed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9c43c74d3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