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d162b17f7742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a5e7fbd03e4e3b"/>
  </p:sldMasterIdLst>
  <p:sldIdLst>
    <p:sldId xmlns:r="http://schemas.openxmlformats.org/officeDocument/2006/relationships" id="256" r:id="Rd809c3adda974c00"/>
    <p:sldId xmlns:r="http://schemas.openxmlformats.org/officeDocument/2006/relationships" id="257" r:id="R1560ba16e5ef4ff1"/>
    <p:sldId xmlns:r="http://schemas.openxmlformats.org/officeDocument/2006/relationships" id="258" r:id="Rb49abfd57ecc4089"/>
    <p:sldId xmlns:r="http://schemas.openxmlformats.org/officeDocument/2006/relationships" id="259" r:id="R40911c0e9ef241b4"/>
    <p:sldId xmlns:r="http://schemas.openxmlformats.org/officeDocument/2006/relationships" id="260" r:id="R82b2fd121c3a4058"/>
    <p:sldId xmlns:r="http://schemas.openxmlformats.org/officeDocument/2006/relationships" id="261" r:id="Ref4309ea2ab54c40"/>
    <p:sldId xmlns:r="http://schemas.openxmlformats.org/officeDocument/2006/relationships" id="262" r:id="Rbf96050da65d49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a5e7fbd03e4e3b" /><Relationship Type="http://schemas.openxmlformats.org/officeDocument/2006/relationships/slide" Target="/ppt/slides/slide1.xml" Id="Rd809c3adda974c00" /><Relationship Type="http://schemas.openxmlformats.org/officeDocument/2006/relationships/slide" Target="/ppt/slides/slide2.xml" Id="R1560ba16e5ef4ff1" /><Relationship Type="http://schemas.openxmlformats.org/officeDocument/2006/relationships/slide" Target="/ppt/slides/slide3.xml" Id="Rb49abfd57ecc4089" /><Relationship Type="http://schemas.openxmlformats.org/officeDocument/2006/relationships/slide" Target="/ppt/slides/slide4.xml" Id="R40911c0e9ef241b4" /><Relationship Type="http://schemas.openxmlformats.org/officeDocument/2006/relationships/slide" Target="/ppt/slides/slide5.xml" Id="R82b2fd121c3a4058" /><Relationship Type="http://schemas.openxmlformats.org/officeDocument/2006/relationships/slide" Target="/ppt/slides/slide6.xml" Id="Ref4309ea2ab54c40" /><Relationship Type="http://schemas.openxmlformats.org/officeDocument/2006/relationships/slide" Target="/ppt/slides/slide7.xml" Id="Rbf96050da65d49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7854cdf29448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a888e876d14b2d" /><Relationship Type="http://schemas.openxmlformats.org/officeDocument/2006/relationships/theme" Target="/ppt/slideMasters/theme/theme1.xml" Id="Re59f4251db0f41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a888e876d14b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07e14d72b14a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934a293cff45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3718e3ee0f45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575319476044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6c2b70d7d84e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49df34acd640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bba12488d94b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ØGREID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ØGREID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ØGREID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ØGREID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ØGREID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ØGREID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59 922 200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59 926 356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312 564 010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397 783 531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ØGREID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ØGREID AS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HEDWIG ØGREID INVEST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TRUNKFISH CAPITAL AS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ØGREID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Øgreid AS, Løkkeveien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920 438 776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ØGREID HOLDING AS</a:t>
            </a:r>
          </a:p>
        </p:txBody>
      </p:sp>
    </p:spTree>
  </p:cSld>
  <p:clrMapOvr>
    <a:masterClrMapping xmlns:a="http://schemas.openxmlformats.org/drawingml/2006/main"/>
  </p:clrMapOvr>
</p:sld>
</file>