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22c38de76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69f19a10e408f"/>
  </p:sldMasterIdLst>
  <p:sldIdLst>
    <p:sldId xmlns:r="http://schemas.openxmlformats.org/officeDocument/2006/relationships" id="256" r:id="R58c628fad91b40ac"/>
    <p:sldId xmlns:r="http://schemas.openxmlformats.org/officeDocument/2006/relationships" id="257" r:id="Ree2b2238159d413e"/>
    <p:sldId xmlns:r="http://schemas.openxmlformats.org/officeDocument/2006/relationships" id="258" r:id="R564fc40de259493b"/>
    <p:sldId xmlns:r="http://schemas.openxmlformats.org/officeDocument/2006/relationships" id="259" r:id="Rdbc9b8beb2cf41dc"/>
    <p:sldId xmlns:r="http://schemas.openxmlformats.org/officeDocument/2006/relationships" id="260" r:id="Reae4a65ec8eb418d"/>
    <p:sldId xmlns:r="http://schemas.openxmlformats.org/officeDocument/2006/relationships" id="261" r:id="R0fcb21dd238444f1"/>
    <p:sldId xmlns:r="http://schemas.openxmlformats.org/officeDocument/2006/relationships" id="262" r:id="Rfd6226571a18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69f19a10e408f" /><Relationship Type="http://schemas.openxmlformats.org/officeDocument/2006/relationships/slide" Target="/ppt/slides/slide1.xml" Id="R58c628fad91b40ac" /><Relationship Type="http://schemas.openxmlformats.org/officeDocument/2006/relationships/slide" Target="/ppt/slides/slide2.xml" Id="Ree2b2238159d413e" /><Relationship Type="http://schemas.openxmlformats.org/officeDocument/2006/relationships/slide" Target="/ppt/slides/slide3.xml" Id="R564fc40de259493b" /><Relationship Type="http://schemas.openxmlformats.org/officeDocument/2006/relationships/slide" Target="/ppt/slides/slide4.xml" Id="Rdbc9b8beb2cf41dc" /><Relationship Type="http://schemas.openxmlformats.org/officeDocument/2006/relationships/slide" Target="/ppt/slides/slide5.xml" Id="Reae4a65ec8eb418d" /><Relationship Type="http://schemas.openxmlformats.org/officeDocument/2006/relationships/slide" Target="/ppt/slides/slide6.xml" Id="R0fcb21dd238444f1" /><Relationship Type="http://schemas.openxmlformats.org/officeDocument/2006/relationships/slide" Target="/ppt/slides/slide7.xml" Id="Rfd6226571a18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06a3f32f9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fbf558a6f402c" /><Relationship Type="http://schemas.openxmlformats.org/officeDocument/2006/relationships/theme" Target="/ppt/slideMasters/theme/theme1.xml" Id="Rd7f4c127c0cc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fbf558a6f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b737d9a4b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20aabe69b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f33900703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dc6525351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22b3660f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04fc75c87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25e40dcb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RIKKE THUNE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