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cf0d953c6c4a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c92ea8d5c64cf2"/>
  </p:sldMasterIdLst>
  <p:sldIdLst>
    <p:sldId xmlns:r="http://schemas.openxmlformats.org/officeDocument/2006/relationships" id="256" r:id="Rffdd5d91c66d44b2"/>
    <p:sldId xmlns:r="http://schemas.openxmlformats.org/officeDocument/2006/relationships" id="257" r:id="Rd2e8f9d00a944643"/>
    <p:sldId xmlns:r="http://schemas.openxmlformats.org/officeDocument/2006/relationships" id="258" r:id="Rf19580be34834eb8"/>
    <p:sldId xmlns:r="http://schemas.openxmlformats.org/officeDocument/2006/relationships" id="259" r:id="R2002a1030c8543a6"/>
    <p:sldId xmlns:r="http://schemas.openxmlformats.org/officeDocument/2006/relationships" id="260" r:id="R43703fd213374243"/>
    <p:sldId xmlns:r="http://schemas.openxmlformats.org/officeDocument/2006/relationships" id="261" r:id="Redf7651d4c6d42f2"/>
    <p:sldId xmlns:r="http://schemas.openxmlformats.org/officeDocument/2006/relationships" id="262" r:id="R4047a35dfb9444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c92ea8d5c64cf2" /><Relationship Type="http://schemas.openxmlformats.org/officeDocument/2006/relationships/slide" Target="/ppt/slides/slide1.xml" Id="Rffdd5d91c66d44b2" /><Relationship Type="http://schemas.openxmlformats.org/officeDocument/2006/relationships/slide" Target="/ppt/slides/slide2.xml" Id="Rd2e8f9d00a944643" /><Relationship Type="http://schemas.openxmlformats.org/officeDocument/2006/relationships/slide" Target="/ppt/slides/slide3.xml" Id="Rf19580be34834eb8" /><Relationship Type="http://schemas.openxmlformats.org/officeDocument/2006/relationships/slide" Target="/ppt/slides/slide4.xml" Id="R2002a1030c8543a6" /><Relationship Type="http://schemas.openxmlformats.org/officeDocument/2006/relationships/slide" Target="/ppt/slides/slide5.xml" Id="R43703fd213374243" /><Relationship Type="http://schemas.openxmlformats.org/officeDocument/2006/relationships/slide" Target="/ppt/slides/slide6.xml" Id="Redf7651d4c6d42f2" /><Relationship Type="http://schemas.openxmlformats.org/officeDocument/2006/relationships/slide" Target="/ppt/slides/slide7.xml" Id="R4047a35dfb9444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453e98a8224c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2d21f91ea48d6" /><Relationship Type="http://schemas.openxmlformats.org/officeDocument/2006/relationships/theme" Target="/ppt/slideMasters/theme/theme1.xml" Id="R3e55d8a8a58547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92d21f91ea48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e5544f7584e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e6066c4dd46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85bb1d2914d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93142b24249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085c2939043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7b18afecc41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37328b1ec45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ARTAPLUSS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ARTAPLUSS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4 182 015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−1 323 685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−108 323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−12 692 948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13 645 504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ARTA HOLDING AS  –  90,5 %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KVASLERUD INVEST AS  –  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Zetlitz'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920 458 335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ARTAPLUSS AS</a:t>
            </a:r>
          </a:p>
        </p:txBody>
      </p:sp>
    </p:spTree>
  </p:cSld>
  <p:clrMapOvr>
    <a:masterClrMapping xmlns:a="http://schemas.openxmlformats.org/drawingml/2006/main"/>
  </p:clrMapOvr>
</p:sld>
</file>