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5773735cdc4f0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42ef6d8fa54a1d"/>
  </p:sldMasterIdLst>
  <p:sldIdLst>
    <p:sldId xmlns:r="http://schemas.openxmlformats.org/officeDocument/2006/relationships" id="256" r:id="R07018a5c22fb4a92"/>
    <p:sldId xmlns:r="http://schemas.openxmlformats.org/officeDocument/2006/relationships" id="257" r:id="R0eab6761c61c4d15"/>
    <p:sldId xmlns:r="http://schemas.openxmlformats.org/officeDocument/2006/relationships" id="258" r:id="R2ed4580b7c284193"/>
    <p:sldId xmlns:r="http://schemas.openxmlformats.org/officeDocument/2006/relationships" id="259" r:id="Rcbe5e297791b4829"/>
    <p:sldId xmlns:r="http://schemas.openxmlformats.org/officeDocument/2006/relationships" id="260" r:id="R76067a730200455c"/>
    <p:sldId xmlns:r="http://schemas.openxmlformats.org/officeDocument/2006/relationships" id="261" r:id="Rb3d29c121e8842ba"/>
    <p:sldId xmlns:r="http://schemas.openxmlformats.org/officeDocument/2006/relationships" id="262" r:id="R6ef3d7fe2e524b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42ef6d8fa54a1d" /><Relationship Type="http://schemas.openxmlformats.org/officeDocument/2006/relationships/slide" Target="/ppt/slides/slide1.xml" Id="R07018a5c22fb4a92" /><Relationship Type="http://schemas.openxmlformats.org/officeDocument/2006/relationships/slide" Target="/ppt/slides/slide2.xml" Id="R0eab6761c61c4d15" /><Relationship Type="http://schemas.openxmlformats.org/officeDocument/2006/relationships/slide" Target="/ppt/slides/slide3.xml" Id="R2ed4580b7c284193" /><Relationship Type="http://schemas.openxmlformats.org/officeDocument/2006/relationships/slide" Target="/ppt/slides/slide4.xml" Id="Rcbe5e297791b4829" /><Relationship Type="http://schemas.openxmlformats.org/officeDocument/2006/relationships/slide" Target="/ppt/slides/slide5.xml" Id="R76067a730200455c" /><Relationship Type="http://schemas.openxmlformats.org/officeDocument/2006/relationships/slide" Target="/ppt/slides/slide6.xml" Id="Rb3d29c121e8842ba" /><Relationship Type="http://schemas.openxmlformats.org/officeDocument/2006/relationships/slide" Target="/ppt/slides/slide7.xml" Id="R6ef3d7fe2e524b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a0e388c07445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0cc13f3a2440e0" /><Relationship Type="http://schemas.openxmlformats.org/officeDocument/2006/relationships/theme" Target="/ppt/slideMasters/theme/theme1.xml" Id="R0646a445be4f45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0cc13f3a2440e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23c8bdc6c349f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1c048f19a1438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10a5fc9bb04b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219e9abddc4f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2efd0ab25f4c8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6655831f774da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d5858075ef427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 OG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 OG EIENDOM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2 601 081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1 047 696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769 840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1 108 568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LUND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Grensen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post@regnskapeiendom.no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www.regnskapeiendom.no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920 459 021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 OG EIENDOM AS</a:t>
            </a:r>
          </a:p>
        </p:txBody>
      </p:sp>
    </p:spTree>
  </p:cSld>
  <p:clrMapOvr>
    <a:masterClrMapping xmlns:a="http://schemas.openxmlformats.org/drawingml/2006/main"/>
  </p:clrMapOvr>
</p:sld>
</file>