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b9d651275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7af8fa20247e0"/>
  </p:sldMasterIdLst>
  <p:sldIdLst>
    <p:sldId xmlns:r="http://schemas.openxmlformats.org/officeDocument/2006/relationships" id="256" r:id="R451587653dac420d"/>
    <p:sldId xmlns:r="http://schemas.openxmlformats.org/officeDocument/2006/relationships" id="257" r:id="R7d40289c68cb4c32"/>
    <p:sldId xmlns:r="http://schemas.openxmlformats.org/officeDocument/2006/relationships" id="258" r:id="R975dcdadde87479b"/>
    <p:sldId xmlns:r="http://schemas.openxmlformats.org/officeDocument/2006/relationships" id="259" r:id="R0bcbd093058041b1"/>
    <p:sldId xmlns:r="http://schemas.openxmlformats.org/officeDocument/2006/relationships" id="260" r:id="R1588d962406b4f20"/>
    <p:sldId xmlns:r="http://schemas.openxmlformats.org/officeDocument/2006/relationships" id="261" r:id="Rfc9b0c602bd747ff"/>
    <p:sldId xmlns:r="http://schemas.openxmlformats.org/officeDocument/2006/relationships" id="262" r:id="Ree1f22834cda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7af8fa20247e0" /><Relationship Type="http://schemas.openxmlformats.org/officeDocument/2006/relationships/slide" Target="/ppt/slides/slide1.xml" Id="R451587653dac420d" /><Relationship Type="http://schemas.openxmlformats.org/officeDocument/2006/relationships/slide" Target="/ppt/slides/slide2.xml" Id="R7d40289c68cb4c32" /><Relationship Type="http://schemas.openxmlformats.org/officeDocument/2006/relationships/slide" Target="/ppt/slides/slide3.xml" Id="R975dcdadde87479b" /><Relationship Type="http://schemas.openxmlformats.org/officeDocument/2006/relationships/slide" Target="/ppt/slides/slide4.xml" Id="R0bcbd093058041b1" /><Relationship Type="http://schemas.openxmlformats.org/officeDocument/2006/relationships/slide" Target="/ppt/slides/slide5.xml" Id="R1588d962406b4f20" /><Relationship Type="http://schemas.openxmlformats.org/officeDocument/2006/relationships/slide" Target="/ppt/slides/slide6.xml" Id="Rfc9b0c602bd747ff" /><Relationship Type="http://schemas.openxmlformats.org/officeDocument/2006/relationships/slide" Target="/ppt/slides/slide7.xml" Id="Ree1f22834cda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7078928ad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de4d3eb034007" /><Relationship Type="http://schemas.openxmlformats.org/officeDocument/2006/relationships/theme" Target="/ppt/slideMasters/theme/theme1.xml" Id="R72be8b3f2672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de4d3eb0340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8392bcc9e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f656fd39a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3bf6d7610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ee0f1ddd849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5f5ed00d141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f5692e5e448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b7e23f25c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ANDRÉ M ASJERSEN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