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70f0ced7b847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c2af3516ee490d"/>
  </p:sldMasterIdLst>
  <p:sldIdLst>
    <p:sldId xmlns:r="http://schemas.openxmlformats.org/officeDocument/2006/relationships" id="256" r:id="R9413d67877cf4597"/>
    <p:sldId xmlns:r="http://schemas.openxmlformats.org/officeDocument/2006/relationships" id="257" r:id="R9c816408f18f441f"/>
    <p:sldId xmlns:r="http://schemas.openxmlformats.org/officeDocument/2006/relationships" id="258" r:id="R10b59990d1ea4508"/>
    <p:sldId xmlns:r="http://schemas.openxmlformats.org/officeDocument/2006/relationships" id="259" r:id="R4845982a532841be"/>
    <p:sldId xmlns:r="http://schemas.openxmlformats.org/officeDocument/2006/relationships" id="260" r:id="Ra279f218ea844da3"/>
    <p:sldId xmlns:r="http://schemas.openxmlformats.org/officeDocument/2006/relationships" id="261" r:id="R25faf1774f054a9b"/>
    <p:sldId xmlns:r="http://schemas.openxmlformats.org/officeDocument/2006/relationships" id="262" r:id="R58e3cde0d0d548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c2af3516ee490d" /><Relationship Type="http://schemas.openxmlformats.org/officeDocument/2006/relationships/slide" Target="/ppt/slides/slide1.xml" Id="R9413d67877cf4597" /><Relationship Type="http://schemas.openxmlformats.org/officeDocument/2006/relationships/slide" Target="/ppt/slides/slide2.xml" Id="R9c816408f18f441f" /><Relationship Type="http://schemas.openxmlformats.org/officeDocument/2006/relationships/slide" Target="/ppt/slides/slide3.xml" Id="R10b59990d1ea4508" /><Relationship Type="http://schemas.openxmlformats.org/officeDocument/2006/relationships/slide" Target="/ppt/slides/slide4.xml" Id="R4845982a532841be" /><Relationship Type="http://schemas.openxmlformats.org/officeDocument/2006/relationships/slide" Target="/ppt/slides/slide5.xml" Id="Ra279f218ea844da3" /><Relationship Type="http://schemas.openxmlformats.org/officeDocument/2006/relationships/slide" Target="/ppt/slides/slide6.xml" Id="R25faf1774f054a9b" /><Relationship Type="http://schemas.openxmlformats.org/officeDocument/2006/relationships/slide" Target="/ppt/slides/slide7.xml" Id="R58e3cde0d0d548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216bd4525046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8e47e64ab4753" /><Relationship Type="http://schemas.openxmlformats.org/officeDocument/2006/relationships/theme" Target="/ppt/slideMasters/theme/theme1.xml" Id="R8981ecd4dd4140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68e47e64ab47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b8b3babcf49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f5318547b45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c987d5dd243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9ec10c7ab46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d979a1c6c41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225eb23a34d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6b54ab25243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RAMFJORD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RAMFJORD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RAMFJORD KAPITAL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RAMFJORD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RAMFJORD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RAMFJORD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858 561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3 724 652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3 740 212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RAMFJORD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ØVERGÅRD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RAMFJORD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Terje Jacobsen, Sjølystveien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920 468 756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RAMFJORD KAPITAL AS</a:t>
            </a:r>
          </a:p>
        </p:txBody>
      </p:sp>
    </p:spTree>
  </p:cSld>
  <p:clrMapOvr>
    <a:masterClrMapping xmlns:a="http://schemas.openxmlformats.org/drawingml/2006/main"/>
  </p:clrMapOvr>
</p:sld>
</file>