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a160ea0fe5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33eb324294081"/>
  </p:sldMasterIdLst>
  <p:sldIdLst>
    <p:sldId xmlns:r="http://schemas.openxmlformats.org/officeDocument/2006/relationships" id="256" r:id="Ra1356888a346480f"/>
    <p:sldId xmlns:r="http://schemas.openxmlformats.org/officeDocument/2006/relationships" id="257" r:id="R758fa6a215344979"/>
    <p:sldId xmlns:r="http://schemas.openxmlformats.org/officeDocument/2006/relationships" id="258" r:id="R33400ff2af184817"/>
    <p:sldId xmlns:r="http://schemas.openxmlformats.org/officeDocument/2006/relationships" id="259" r:id="R3272510f6eb24d50"/>
    <p:sldId xmlns:r="http://schemas.openxmlformats.org/officeDocument/2006/relationships" id="260" r:id="Rfcd4e85dbf624f62"/>
    <p:sldId xmlns:r="http://schemas.openxmlformats.org/officeDocument/2006/relationships" id="261" r:id="R3c10a837fb1e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33eb324294081" /><Relationship Type="http://schemas.openxmlformats.org/officeDocument/2006/relationships/slide" Target="/ppt/slides/slide1.xml" Id="Ra1356888a346480f" /><Relationship Type="http://schemas.openxmlformats.org/officeDocument/2006/relationships/slide" Target="/ppt/slides/slide2.xml" Id="R758fa6a215344979" /><Relationship Type="http://schemas.openxmlformats.org/officeDocument/2006/relationships/slide" Target="/ppt/slides/slide3.xml" Id="R33400ff2af184817" /><Relationship Type="http://schemas.openxmlformats.org/officeDocument/2006/relationships/slide" Target="/ppt/slides/slide4.xml" Id="R3272510f6eb24d50" /><Relationship Type="http://schemas.openxmlformats.org/officeDocument/2006/relationships/slide" Target="/ppt/slides/slide5.xml" Id="Rfcd4e85dbf624f62" /><Relationship Type="http://schemas.openxmlformats.org/officeDocument/2006/relationships/slide" Target="/ppt/slides/slide6.xml" Id="R3c10a837fb1e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25ccf439c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5088f7a545b8" /><Relationship Type="http://schemas.openxmlformats.org/officeDocument/2006/relationships/theme" Target="/ppt/slideMasters/theme/theme1.xml" Id="R03ca1622ef2f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55088f7a545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f491a759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297652280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744f2f361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b37780c6f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8873aa7ee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d8db2327a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NAMELESS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NAMELESS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4 967 306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520 961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