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b4b61ca18e42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5979faae3049a1"/>
  </p:sldMasterIdLst>
  <p:sldIdLst>
    <p:sldId xmlns:r="http://schemas.openxmlformats.org/officeDocument/2006/relationships" id="256" r:id="R0bf6e538a07a409e"/>
    <p:sldId xmlns:r="http://schemas.openxmlformats.org/officeDocument/2006/relationships" id="257" r:id="R6bde05d594364d85"/>
    <p:sldId xmlns:r="http://schemas.openxmlformats.org/officeDocument/2006/relationships" id="258" r:id="R76150e6a0231467c"/>
    <p:sldId xmlns:r="http://schemas.openxmlformats.org/officeDocument/2006/relationships" id="259" r:id="Rcf08ddfb8c9e49b5"/>
    <p:sldId xmlns:r="http://schemas.openxmlformats.org/officeDocument/2006/relationships" id="260" r:id="R985af757ab234a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979faae3049a1" /><Relationship Type="http://schemas.openxmlformats.org/officeDocument/2006/relationships/slide" Target="/ppt/slides/slide1.xml" Id="R0bf6e538a07a409e" /><Relationship Type="http://schemas.openxmlformats.org/officeDocument/2006/relationships/slide" Target="/ppt/slides/slide2.xml" Id="R6bde05d594364d85" /><Relationship Type="http://schemas.openxmlformats.org/officeDocument/2006/relationships/slide" Target="/ppt/slides/slide3.xml" Id="R76150e6a0231467c" /><Relationship Type="http://schemas.openxmlformats.org/officeDocument/2006/relationships/slide" Target="/ppt/slides/slide4.xml" Id="Rcf08ddfb8c9e49b5" /><Relationship Type="http://schemas.openxmlformats.org/officeDocument/2006/relationships/slide" Target="/ppt/slides/slide5.xml" Id="R985af757ab234a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f8078473d84f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4a02919ed4182" /><Relationship Type="http://schemas.openxmlformats.org/officeDocument/2006/relationships/theme" Target="/ppt/slideMasters/theme/theme1.xml" Id="R1e360ea57a704f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24a02919ed41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cca719ce84d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97a538f8345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c5971ef9e44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a7702f6094d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6664e5ab34f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ULLENSVANG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ULLENSVANG KOMMUNE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Opheimsgata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920 500 633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KOMMUNE</a:t>
            </a:r>
          </a:p>
        </p:txBody>
      </p:sp>
    </p:spTree>
  </p:cSld>
  <p:clrMapOvr>
    <a:masterClrMapping xmlns:a="http://schemas.openxmlformats.org/drawingml/2006/main"/>
  </p:clrMapOvr>
</p:sld>
</file>