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70630b2ef541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b6fa6785143e4"/>
  </p:sldMasterIdLst>
  <p:sldIdLst>
    <p:sldId xmlns:r="http://schemas.openxmlformats.org/officeDocument/2006/relationships" id="256" r:id="R559afc2dd6df47d4"/>
    <p:sldId xmlns:r="http://schemas.openxmlformats.org/officeDocument/2006/relationships" id="257" r:id="R02152da308dd4f8b"/>
    <p:sldId xmlns:r="http://schemas.openxmlformats.org/officeDocument/2006/relationships" id="258" r:id="R4338645c2b184621"/>
    <p:sldId xmlns:r="http://schemas.openxmlformats.org/officeDocument/2006/relationships" id="259" r:id="R9640a2d3f64d455f"/>
    <p:sldId xmlns:r="http://schemas.openxmlformats.org/officeDocument/2006/relationships" id="260" r:id="R2f1cc2273f8148a2"/>
    <p:sldId xmlns:r="http://schemas.openxmlformats.org/officeDocument/2006/relationships" id="261" r:id="R8034f855f32542c2"/>
    <p:sldId xmlns:r="http://schemas.openxmlformats.org/officeDocument/2006/relationships" id="262" r:id="R1c1dd131871742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b6fa6785143e4" /><Relationship Type="http://schemas.openxmlformats.org/officeDocument/2006/relationships/slide" Target="/ppt/slides/slide1.xml" Id="R559afc2dd6df47d4" /><Relationship Type="http://schemas.openxmlformats.org/officeDocument/2006/relationships/slide" Target="/ppt/slides/slide2.xml" Id="R02152da308dd4f8b" /><Relationship Type="http://schemas.openxmlformats.org/officeDocument/2006/relationships/slide" Target="/ppt/slides/slide3.xml" Id="R4338645c2b184621" /><Relationship Type="http://schemas.openxmlformats.org/officeDocument/2006/relationships/slide" Target="/ppt/slides/slide4.xml" Id="R9640a2d3f64d455f" /><Relationship Type="http://schemas.openxmlformats.org/officeDocument/2006/relationships/slide" Target="/ppt/slides/slide5.xml" Id="R2f1cc2273f8148a2" /><Relationship Type="http://schemas.openxmlformats.org/officeDocument/2006/relationships/slide" Target="/ppt/slides/slide6.xml" Id="R8034f855f32542c2" /><Relationship Type="http://schemas.openxmlformats.org/officeDocument/2006/relationships/slide" Target="/ppt/slides/slide7.xml" Id="R1c1dd131871742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e5016895d4b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75f9057404476" /><Relationship Type="http://schemas.openxmlformats.org/officeDocument/2006/relationships/theme" Target="/ppt/slideMasters/theme/theme1.xml" Id="R7cbf3c403031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675f90574044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e3c4cd6094a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cac9c944244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f5fdf961647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e473485a440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d417b4be9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d0ebb9c2948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e4f3e723c44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HICOM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7 431 642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−2 273 061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−2 164 544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3 191 819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SAMMU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 PARTNER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Leveldvegen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920 503 276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