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5ec1eb1d1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cd0e3bcd64d41"/>
  </p:sldMasterIdLst>
  <p:sldIdLst>
    <p:sldId xmlns:r="http://schemas.openxmlformats.org/officeDocument/2006/relationships" id="256" r:id="Re0c74184ef244c4c"/>
    <p:sldId xmlns:r="http://schemas.openxmlformats.org/officeDocument/2006/relationships" id="257" r:id="R4dccbd54d342407c"/>
    <p:sldId xmlns:r="http://schemas.openxmlformats.org/officeDocument/2006/relationships" id="258" r:id="Rdf4fde92b46a4176"/>
    <p:sldId xmlns:r="http://schemas.openxmlformats.org/officeDocument/2006/relationships" id="259" r:id="R7135a37dd6164c59"/>
    <p:sldId xmlns:r="http://schemas.openxmlformats.org/officeDocument/2006/relationships" id="260" r:id="R31e8a5c040644a7a"/>
    <p:sldId xmlns:r="http://schemas.openxmlformats.org/officeDocument/2006/relationships" id="261" r:id="R82014eed677442e9"/>
    <p:sldId xmlns:r="http://schemas.openxmlformats.org/officeDocument/2006/relationships" id="262" r:id="Rbbc7cf352923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cd0e3bcd64d41" /><Relationship Type="http://schemas.openxmlformats.org/officeDocument/2006/relationships/slide" Target="/ppt/slides/slide1.xml" Id="Re0c74184ef244c4c" /><Relationship Type="http://schemas.openxmlformats.org/officeDocument/2006/relationships/slide" Target="/ppt/slides/slide2.xml" Id="R4dccbd54d342407c" /><Relationship Type="http://schemas.openxmlformats.org/officeDocument/2006/relationships/slide" Target="/ppt/slides/slide3.xml" Id="Rdf4fde92b46a4176" /><Relationship Type="http://schemas.openxmlformats.org/officeDocument/2006/relationships/slide" Target="/ppt/slides/slide4.xml" Id="R7135a37dd6164c59" /><Relationship Type="http://schemas.openxmlformats.org/officeDocument/2006/relationships/slide" Target="/ppt/slides/slide5.xml" Id="R31e8a5c040644a7a" /><Relationship Type="http://schemas.openxmlformats.org/officeDocument/2006/relationships/slide" Target="/ppt/slides/slide6.xml" Id="R82014eed677442e9" /><Relationship Type="http://schemas.openxmlformats.org/officeDocument/2006/relationships/slide" Target="/ppt/slides/slide7.xml" Id="Rbbc7cf352923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89670b386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217e06f14a5e" /><Relationship Type="http://schemas.openxmlformats.org/officeDocument/2006/relationships/theme" Target="/ppt/slideMasters/theme/theme1.xml" Id="Raa46050c0930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d217e06f1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cc78e71d4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c2271640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90c8047b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f0e61ff3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1d07a823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947b68121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8d745291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 AVIATION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AVIATION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−3 998 076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15 027 210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HELGELAND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