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22467f5dc447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655c3a236e401f"/>
  </p:sldMasterIdLst>
  <p:sldIdLst>
    <p:sldId xmlns:r="http://schemas.openxmlformats.org/officeDocument/2006/relationships" id="256" r:id="Rbef70c5216b64d77"/>
    <p:sldId xmlns:r="http://schemas.openxmlformats.org/officeDocument/2006/relationships" id="257" r:id="Ra73e6df51d714f93"/>
    <p:sldId xmlns:r="http://schemas.openxmlformats.org/officeDocument/2006/relationships" id="258" r:id="R2efa9265b60c4c51"/>
    <p:sldId xmlns:r="http://schemas.openxmlformats.org/officeDocument/2006/relationships" id="259" r:id="R9071d0c3c6d148e9"/>
    <p:sldId xmlns:r="http://schemas.openxmlformats.org/officeDocument/2006/relationships" id="260" r:id="R4b8e38ae2a5844e2"/>
    <p:sldId xmlns:r="http://schemas.openxmlformats.org/officeDocument/2006/relationships" id="261" r:id="Re495e1cb76c64330"/>
    <p:sldId xmlns:r="http://schemas.openxmlformats.org/officeDocument/2006/relationships" id="262" r:id="R02b38c64d1c145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655c3a236e401f" /><Relationship Type="http://schemas.openxmlformats.org/officeDocument/2006/relationships/slide" Target="/ppt/slides/slide1.xml" Id="Rbef70c5216b64d77" /><Relationship Type="http://schemas.openxmlformats.org/officeDocument/2006/relationships/slide" Target="/ppt/slides/slide2.xml" Id="Ra73e6df51d714f93" /><Relationship Type="http://schemas.openxmlformats.org/officeDocument/2006/relationships/slide" Target="/ppt/slides/slide3.xml" Id="R2efa9265b60c4c51" /><Relationship Type="http://schemas.openxmlformats.org/officeDocument/2006/relationships/slide" Target="/ppt/slides/slide4.xml" Id="R9071d0c3c6d148e9" /><Relationship Type="http://schemas.openxmlformats.org/officeDocument/2006/relationships/slide" Target="/ppt/slides/slide5.xml" Id="R4b8e38ae2a5844e2" /><Relationship Type="http://schemas.openxmlformats.org/officeDocument/2006/relationships/slide" Target="/ppt/slides/slide6.xml" Id="Re495e1cb76c64330" /><Relationship Type="http://schemas.openxmlformats.org/officeDocument/2006/relationships/slide" Target="/ppt/slides/slide7.xml" Id="R02b38c64d1c145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7039f139c24d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0c3c602984e43" /><Relationship Type="http://schemas.openxmlformats.org/officeDocument/2006/relationships/theme" Target="/ppt/slideMasters/theme/theme1.xml" Id="Rd64d5b12347d43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50c3c602984e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cab5c550749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84afab80e44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7fd89b6a642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7daa5ae2243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4d0d423d348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e3881df5947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aa35082c249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SUNDE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SUNDE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SUNDE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SUNDE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SUNDE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SUNDE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5 514 943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5 514 943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SUNDE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SUNDE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SUNDE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920 513 549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SUNDE CAPITAL AS</a:t>
            </a:r>
          </a:p>
        </p:txBody>
      </p:sp>
    </p:spTree>
  </p:cSld>
  <p:clrMapOvr>
    <a:masterClrMapping xmlns:a="http://schemas.openxmlformats.org/drawingml/2006/main"/>
  </p:clrMapOvr>
</p:sld>
</file>