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98defae6ec4a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aa09ef9234e27"/>
  </p:sldMasterIdLst>
  <p:sldIdLst>
    <p:sldId xmlns:r="http://schemas.openxmlformats.org/officeDocument/2006/relationships" id="256" r:id="R7413bfbdd66549bb"/>
    <p:sldId xmlns:r="http://schemas.openxmlformats.org/officeDocument/2006/relationships" id="257" r:id="R18220d47778d4bf4"/>
    <p:sldId xmlns:r="http://schemas.openxmlformats.org/officeDocument/2006/relationships" id="258" r:id="R6965a468e9c94a04"/>
    <p:sldId xmlns:r="http://schemas.openxmlformats.org/officeDocument/2006/relationships" id="259" r:id="R239248abd7414685"/>
    <p:sldId xmlns:r="http://schemas.openxmlformats.org/officeDocument/2006/relationships" id="260" r:id="R8f01982805914eb7"/>
    <p:sldId xmlns:r="http://schemas.openxmlformats.org/officeDocument/2006/relationships" id="261" r:id="R72cf20be84054153"/>
    <p:sldId xmlns:r="http://schemas.openxmlformats.org/officeDocument/2006/relationships" id="262" r:id="R90e0745001e0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aa09ef9234e27" /><Relationship Type="http://schemas.openxmlformats.org/officeDocument/2006/relationships/slide" Target="/ppt/slides/slide1.xml" Id="R7413bfbdd66549bb" /><Relationship Type="http://schemas.openxmlformats.org/officeDocument/2006/relationships/slide" Target="/ppt/slides/slide2.xml" Id="R18220d47778d4bf4" /><Relationship Type="http://schemas.openxmlformats.org/officeDocument/2006/relationships/slide" Target="/ppt/slides/slide3.xml" Id="R6965a468e9c94a04" /><Relationship Type="http://schemas.openxmlformats.org/officeDocument/2006/relationships/slide" Target="/ppt/slides/slide4.xml" Id="R239248abd7414685" /><Relationship Type="http://schemas.openxmlformats.org/officeDocument/2006/relationships/slide" Target="/ppt/slides/slide5.xml" Id="R8f01982805914eb7" /><Relationship Type="http://schemas.openxmlformats.org/officeDocument/2006/relationships/slide" Target="/ppt/slides/slide6.xml" Id="R72cf20be84054153" /><Relationship Type="http://schemas.openxmlformats.org/officeDocument/2006/relationships/slide" Target="/ppt/slides/slide7.xml" Id="R90e0745001e0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4cef45670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9114746214c55" /><Relationship Type="http://schemas.openxmlformats.org/officeDocument/2006/relationships/theme" Target="/ppt/slideMasters/theme/theme1.xml" Id="R1836ff947a27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911474621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d06fa2eba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375591c6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747923e31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fa84cf23448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91ca2b9d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facc09114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9e193f3ad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SANDGRIND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SANDGRIND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8 233 201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ANDRE SANDGRIND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Møllebakken 85A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920 541 461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