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1e86179b2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30e48f7904c7f"/>
  </p:sldMasterIdLst>
  <p:sldIdLst>
    <p:sldId xmlns:r="http://schemas.openxmlformats.org/officeDocument/2006/relationships" id="256" r:id="R0421f300bd764b00"/>
    <p:sldId xmlns:r="http://schemas.openxmlformats.org/officeDocument/2006/relationships" id="257" r:id="R41c9c3d150fa4fd2"/>
    <p:sldId xmlns:r="http://schemas.openxmlformats.org/officeDocument/2006/relationships" id="258" r:id="R8b102ce996a3403d"/>
    <p:sldId xmlns:r="http://schemas.openxmlformats.org/officeDocument/2006/relationships" id="259" r:id="Rbe55adbbe2c94d5e"/>
    <p:sldId xmlns:r="http://schemas.openxmlformats.org/officeDocument/2006/relationships" id="260" r:id="R213014bc07ff4aee"/>
    <p:sldId xmlns:r="http://schemas.openxmlformats.org/officeDocument/2006/relationships" id="261" r:id="Rac7c101228e84824"/>
    <p:sldId xmlns:r="http://schemas.openxmlformats.org/officeDocument/2006/relationships" id="262" r:id="R749cc665eea4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30e48f7904c7f" /><Relationship Type="http://schemas.openxmlformats.org/officeDocument/2006/relationships/slide" Target="/ppt/slides/slide1.xml" Id="R0421f300bd764b00" /><Relationship Type="http://schemas.openxmlformats.org/officeDocument/2006/relationships/slide" Target="/ppt/slides/slide2.xml" Id="R41c9c3d150fa4fd2" /><Relationship Type="http://schemas.openxmlformats.org/officeDocument/2006/relationships/slide" Target="/ppt/slides/slide3.xml" Id="R8b102ce996a3403d" /><Relationship Type="http://schemas.openxmlformats.org/officeDocument/2006/relationships/slide" Target="/ppt/slides/slide4.xml" Id="Rbe55adbbe2c94d5e" /><Relationship Type="http://schemas.openxmlformats.org/officeDocument/2006/relationships/slide" Target="/ppt/slides/slide5.xml" Id="R213014bc07ff4aee" /><Relationship Type="http://schemas.openxmlformats.org/officeDocument/2006/relationships/slide" Target="/ppt/slides/slide6.xml" Id="Rac7c101228e84824" /><Relationship Type="http://schemas.openxmlformats.org/officeDocument/2006/relationships/slide" Target="/ppt/slides/slide7.xml" Id="R749cc665eea4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68a50ff84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06ce8a7743f0" /><Relationship Type="http://schemas.openxmlformats.org/officeDocument/2006/relationships/theme" Target="/ppt/slideMasters/theme/theme1.xml" Id="R838727605419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f06ce8a77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ddd0c545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a8e98900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ad8cd0437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291d679a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a313dab0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c66c4050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7e6e50d5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WEATEA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TYRHAUG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Tyrhaug,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920 571 700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WEATEA AS</a:t>
            </a:r>
          </a:p>
        </p:txBody>
      </p:sp>
    </p:spTree>
  </p:cSld>
  <p:clrMapOvr>
    <a:masterClrMapping xmlns:a="http://schemas.openxmlformats.org/drawingml/2006/main"/>
  </p:clrMapOvr>
</p:sld>
</file>