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28fbfa679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5acb39ff54057"/>
  </p:sldMasterIdLst>
  <p:sldIdLst>
    <p:sldId xmlns:r="http://schemas.openxmlformats.org/officeDocument/2006/relationships" id="256" r:id="Ra14ef34b127a460d"/>
    <p:sldId xmlns:r="http://schemas.openxmlformats.org/officeDocument/2006/relationships" id="257" r:id="R59cfb3d5ac2e4f60"/>
    <p:sldId xmlns:r="http://schemas.openxmlformats.org/officeDocument/2006/relationships" id="258" r:id="Rf24b184d57bc40c5"/>
    <p:sldId xmlns:r="http://schemas.openxmlformats.org/officeDocument/2006/relationships" id="259" r:id="Rd35d65fe58f844da"/>
    <p:sldId xmlns:r="http://schemas.openxmlformats.org/officeDocument/2006/relationships" id="260" r:id="Rdbb1852388574248"/>
    <p:sldId xmlns:r="http://schemas.openxmlformats.org/officeDocument/2006/relationships" id="261" r:id="R8bbd3bc9df434e00"/>
    <p:sldId xmlns:r="http://schemas.openxmlformats.org/officeDocument/2006/relationships" id="262" r:id="R37a93774095b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5acb39ff54057" /><Relationship Type="http://schemas.openxmlformats.org/officeDocument/2006/relationships/slide" Target="/ppt/slides/slide1.xml" Id="Ra14ef34b127a460d" /><Relationship Type="http://schemas.openxmlformats.org/officeDocument/2006/relationships/slide" Target="/ppt/slides/slide2.xml" Id="R59cfb3d5ac2e4f60" /><Relationship Type="http://schemas.openxmlformats.org/officeDocument/2006/relationships/slide" Target="/ppt/slides/slide3.xml" Id="Rf24b184d57bc40c5" /><Relationship Type="http://schemas.openxmlformats.org/officeDocument/2006/relationships/slide" Target="/ppt/slides/slide4.xml" Id="Rd35d65fe58f844da" /><Relationship Type="http://schemas.openxmlformats.org/officeDocument/2006/relationships/slide" Target="/ppt/slides/slide5.xml" Id="Rdbb1852388574248" /><Relationship Type="http://schemas.openxmlformats.org/officeDocument/2006/relationships/slide" Target="/ppt/slides/slide6.xml" Id="R8bbd3bc9df434e00" /><Relationship Type="http://schemas.openxmlformats.org/officeDocument/2006/relationships/slide" Target="/ppt/slides/slide7.xml" Id="R37a93774095b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6af67b536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3d9bb37464ea3" /><Relationship Type="http://schemas.openxmlformats.org/officeDocument/2006/relationships/theme" Target="/ppt/slideMasters/theme/theme1.xml" Id="Rc56e7c14b78c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3d9bb37464e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fda2002be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7187096a844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14ac9d4c7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f460569cd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72c80919c4d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595cf073a44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8645cd24245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HEHENA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24 769 513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24 830 204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MICHIELLE LEI LANI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Barthebrygga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