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cc380400184a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08f093cf44ede"/>
  </p:sldMasterIdLst>
  <p:sldIdLst>
    <p:sldId xmlns:r="http://schemas.openxmlformats.org/officeDocument/2006/relationships" id="256" r:id="Rb4d13c54f2de4883"/>
    <p:sldId xmlns:r="http://schemas.openxmlformats.org/officeDocument/2006/relationships" id="257" r:id="Rfa07c7b97d764e1f"/>
    <p:sldId xmlns:r="http://schemas.openxmlformats.org/officeDocument/2006/relationships" id="258" r:id="R18e81c293f43443a"/>
    <p:sldId xmlns:r="http://schemas.openxmlformats.org/officeDocument/2006/relationships" id="259" r:id="R4710c7b73d2e4350"/>
    <p:sldId xmlns:r="http://schemas.openxmlformats.org/officeDocument/2006/relationships" id="260" r:id="R897720f78a674eb4"/>
    <p:sldId xmlns:r="http://schemas.openxmlformats.org/officeDocument/2006/relationships" id="261" r:id="Red952fcb99e740c1"/>
    <p:sldId xmlns:r="http://schemas.openxmlformats.org/officeDocument/2006/relationships" id="262" r:id="Raea34dab2827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08f093cf44ede" /><Relationship Type="http://schemas.openxmlformats.org/officeDocument/2006/relationships/slide" Target="/ppt/slides/slide1.xml" Id="Rb4d13c54f2de4883" /><Relationship Type="http://schemas.openxmlformats.org/officeDocument/2006/relationships/slide" Target="/ppt/slides/slide2.xml" Id="Rfa07c7b97d764e1f" /><Relationship Type="http://schemas.openxmlformats.org/officeDocument/2006/relationships/slide" Target="/ppt/slides/slide3.xml" Id="R18e81c293f43443a" /><Relationship Type="http://schemas.openxmlformats.org/officeDocument/2006/relationships/slide" Target="/ppt/slides/slide4.xml" Id="R4710c7b73d2e4350" /><Relationship Type="http://schemas.openxmlformats.org/officeDocument/2006/relationships/slide" Target="/ppt/slides/slide5.xml" Id="R897720f78a674eb4" /><Relationship Type="http://schemas.openxmlformats.org/officeDocument/2006/relationships/slide" Target="/ppt/slides/slide6.xml" Id="Red952fcb99e740c1" /><Relationship Type="http://schemas.openxmlformats.org/officeDocument/2006/relationships/slide" Target="/ppt/slides/slide7.xml" Id="Raea34dab2827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e25b0a4706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296708a374943" /><Relationship Type="http://schemas.openxmlformats.org/officeDocument/2006/relationships/theme" Target="/ppt/slideMasters/theme/theme1.xml" Id="Rf5dfb544238a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4296708a37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2c993a5c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6dce14f9d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2752ab1f4b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ea3bce3f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f73bc7b4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666c86d2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86353ae8049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