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0f5056996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4910aeb9d407e"/>
  </p:sldMasterIdLst>
  <p:sldIdLst>
    <p:sldId xmlns:r="http://schemas.openxmlformats.org/officeDocument/2006/relationships" id="256" r:id="R125defc0457846ac"/>
    <p:sldId xmlns:r="http://schemas.openxmlformats.org/officeDocument/2006/relationships" id="257" r:id="R844e2cfaff5c4b5b"/>
    <p:sldId xmlns:r="http://schemas.openxmlformats.org/officeDocument/2006/relationships" id="258" r:id="R45615320617e49ff"/>
    <p:sldId xmlns:r="http://schemas.openxmlformats.org/officeDocument/2006/relationships" id="259" r:id="Rcd9d9c55144d440f"/>
    <p:sldId xmlns:r="http://schemas.openxmlformats.org/officeDocument/2006/relationships" id="260" r:id="Re7dc361711a14eb1"/>
    <p:sldId xmlns:r="http://schemas.openxmlformats.org/officeDocument/2006/relationships" id="261" r:id="Rd9da30a2156e4b7f"/>
    <p:sldId xmlns:r="http://schemas.openxmlformats.org/officeDocument/2006/relationships" id="262" r:id="Rbd39fac434dc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4910aeb9d407e" /><Relationship Type="http://schemas.openxmlformats.org/officeDocument/2006/relationships/slide" Target="/ppt/slides/slide1.xml" Id="R125defc0457846ac" /><Relationship Type="http://schemas.openxmlformats.org/officeDocument/2006/relationships/slide" Target="/ppt/slides/slide2.xml" Id="R844e2cfaff5c4b5b" /><Relationship Type="http://schemas.openxmlformats.org/officeDocument/2006/relationships/slide" Target="/ppt/slides/slide3.xml" Id="R45615320617e49ff" /><Relationship Type="http://schemas.openxmlformats.org/officeDocument/2006/relationships/slide" Target="/ppt/slides/slide4.xml" Id="Rcd9d9c55144d440f" /><Relationship Type="http://schemas.openxmlformats.org/officeDocument/2006/relationships/slide" Target="/ppt/slides/slide5.xml" Id="Re7dc361711a14eb1" /><Relationship Type="http://schemas.openxmlformats.org/officeDocument/2006/relationships/slide" Target="/ppt/slides/slide6.xml" Id="Rd9da30a2156e4b7f" /><Relationship Type="http://schemas.openxmlformats.org/officeDocument/2006/relationships/slide" Target="/ppt/slides/slide7.xml" Id="Rbd39fac434dc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371a1ba5a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d07124934a74" /><Relationship Type="http://schemas.openxmlformats.org/officeDocument/2006/relationships/theme" Target="/ppt/slideMasters/theme/theme1.xml" Id="R6996b7b3cbb6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4d0712493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f0ef8656d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35114944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61746054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ea06b8c5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289ff004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2fb7af79f45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56780b45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MAGNY HILDA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